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9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6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3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7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6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3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6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2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BF00-FB2B-4A15-AD2A-CE17F855D3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2B482-7C0F-4935-A391-B556CD0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6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Decir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tell the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Extraño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digo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endParaRPr lang="en-US" dirty="0" smtClean="0"/>
          </a:p>
          <a:p>
            <a:r>
              <a:rPr lang="en-US" dirty="0" err="1" smtClean="0"/>
              <a:t>Te</a:t>
            </a:r>
            <a:r>
              <a:rPr lang="en-US" dirty="0" smtClean="0"/>
              <a:t> dices la </a:t>
            </a:r>
            <a:r>
              <a:rPr lang="en-US" dirty="0" err="1" smtClean="0"/>
              <a:t>verdad</a:t>
            </a:r>
            <a:endParaRPr lang="en-US" dirty="0" smtClean="0"/>
          </a:p>
          <a:p>
            <a:r>
              <a:rPr lang="en-US" dirty="0" smtClean="0"/>
              <a:t>Nos </a:t>
            </a:r>
            <a:r>
              <a:rPr lang="en-US" dirty="0" err="1" smtClean="0"/>
              <a:t>decimos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endParaRPr lang="en-US" dirty="0" smtClean="0"/>
          </a:p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decis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smtClean="0"/>
              <a:t>this COULD happen: </a:t>
            </a:r>
            <a:endParaRPr lang="en-US" dirty="0"/>
          </a:p>
          <a:p>
            <a:r>
              <a:rPr lang="en-US" dirty="0" smtClean="0"/>
              <a:t>Le dice la </a:t>
            </a:r>
            <a:r>
              <a:rPr lang="en-US" dirty="0" err="1" smtClean="0"/>
              <a:t>verdad</a:t>
            </a:r>
            <a:r>
              <a:rPr lang="en-US" dirty="0" smtClean="0"/>
              <a:t> (Who could be telling who the truth?!) </a:t>
            </a:r>
          </a:p>
        </p:txBody>
      </p:sp>
    </p:spTree>
    <p:extLst>
      <p:ext uri="{BB962C8B-B14F-4D97-AF65-F5344CB8AC3E}">
        <p14:creationId xmlns:p14="http://schemas.microsoft.com/office/powerpoint/2010/main" val="5036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who receives</a:t>
            </a:r>
          </a:p>
          <a:p>
            <a:endParaRPr lang="en-US" dirty="0" smtClean="0"/>
          </a:p>
          <a:p>
            <a:r>
              <a:rPr lang="en-US" dirty="0" smtClean="0"/>
              <a:t>Me</a:t>
            </a:r>
          </a:p>
          <a:p>
            <a:r>
              <a:rPr lang="en-US" dirty="0" err="1" smtClean="0"/>
              <a:t>Te</a:t>
            </a:r>
            <a:endParaRPr lang="en-US" dirty="0" smtClean="0"/>
          </a:p>
          <a:p>
            <a:r>
              <a:rPr lang="en-US" dirty="0" smtClean="0"/>
              <a:t>Le</a:t>
            </a:r>
          </a:p>
          <a:p>
            <a:r>
              <a:rPr lang="en-US" dirty="0" smtClean="0"/>
              <a:t>Nos</a:t>
            </a:r>
          </a:p>
          <a:p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dirty="0" smtClean="0"/>
              <a:t>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029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Decir</a:t>
            </a:r>
            <a:r>
              <a:rPr lang="en-US" dirty="0" smtClean="0"/>
              <a:t> = to say/tell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Stem-changing verb</a:t>
            </a:r>
          </a:p>
          <a:p>
            <a:endParaRPr lang="en-US" dirty="0"/>
          </a:p>
          <a:p>
            <a:r>
              <a:rPr lang="en-US" dirty="0" smtClean="0"/>
              <a:t>Stem = </a:t>
            </a:r>
            <a:r>
              <a:rPr lang="en-US" dirty="0" err="1" smtClean="0"/>
              <a:t>dec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dic</a:t>
            </a:r>
            <a:endParaRPr lang="en-US" dirty="0" smtClean="0"/>
          </a:p>
          <a:p>
            <a:endParaRPr lang="en-US" dirty="0"/>
          </a:p>
          <a:p>
            <a:r>
              <a:rPr lang="en-US" sz="3200" dirty="0" err="1" smtClean="0"/>
              <a:t>Digo</a:t>
            </a:r>
            <a:endParaRPr lang="en-US" sz="3200" dirty="0" smtClean="0"/>
          </a:p>
          <a:p>
            <a:r>
              <a:rPr lang="en-US" sz="3200" dirty="0" smtClean="0"/>
              <a:t>Dices</a:t>
            </a:r>
          </a:p>
          <a:p>
            <a:r>
              <a:rPr lang="en-US" sz="3200" dirty="0" smtClean="0"/>
              <a:t>Dice</a:t>
            </a:r>
          </a:p>
          <a:p>
            <a:r>
              <a:rPr lang="en-US" sz="3200" dirty="0" err="1" smtClean="0"/>
              <a:t>Decimos</a:t>
            </a:r>
            <a:endParaRPr lang="en-US" sz="3200" dirty="0" smtClean="0"/>
          </a:p>
          <a:p>
            <a:r>
              <a:rPr lang="en-US" sz="3200" dirty="0" err="1" smtClean="0"/>
              <a:t>Decís</a:t>
            </a:r>
            <a:endParaRPr lang="en-US" sz="3200" dirty="0" smtClean="0"/>
          </a:p>
          <a:p>
            <a:r>
              <a:rPr lang="en-US" sz="3200" dirty="0" err="1" smtClean="0"/>
              <a:t>Dicen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057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combine!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IOP comes first</a:t>
            </a:r>
          </a:p>
          <a:p>
            <a:endParaRPr lang="en-US" dirty="0"/>
          </a:p>
          <a:p>
            <a:r>
              <a:rPr lang="en-US" dirty="0" smtClean="0"/>
              <a:t>Person who receives + person who tells + “the truth”</a:t>
            </a:r>
          </a:p>
          <a:p>
            <a:endParaRPr lang="en-US" dirty="0"/>
          </a:p>
          <a:p>
            <a:r>
              <a:rPr lang="en-US" dirty="0" smtClean="0"/>
              <a:t>“the truth” = la </a:t>
            </a:r>
            <a:r>
              <a:rPr lang="en-US" dirty="0" err="1" smtClean="0"/>
              <a:t>verdad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tell you the truth </a:t>
            </a:r>
            <a:r>
              <a:rPr lang="en-US" dirty="0" smtClean="0">
                <a:sym typeface="Wingdings" panose="05000000000000000000" pitchFamily="2" charset="2"/>
              </a:rPr>
              <a:t> think of it as “to you I tell the truth”</a:t>
            </a:r>
          </a:p>
          <a:p>
            <a:r>
              <a:rPr lang="en-US" u="sng" dirty="0" smtClean="0">
                <a:sym typeface="Wingdings" panose="05000000000000000000" pitchFamily="2" charset="2"/>
              </a:rPr>
              <a:t>IOP for you</a:t>
            </a:r>
            <a:r>
              <a:rPr lang="en-US" dirty="0" smtClean="0">
                <a:sym typeface="Wingdings" panose="05000000000000000000" pitchFamily="2" charset="2"/>
              </a:rPr>
              <a:t> + </a:t>
            </a:r>
            <a:r>
              <a:rPr lang="en-US" u="sng" dirty="0" err="1" smtClean="0">
                <a:sym typeface="Wingdings" panose="05000000000000000000" pitchFamily="2" charset="2"/>
              </a:rPr>
              <a:t>decir</a:t>
            </a:r>
            <a:r>
              <a:rPr lang="en-US" u="sng" dirty="0" smtClean="0">
                <a:sym typeface="Wingdings" panose="05000000000000000000" pitchFamily="2" charset="2"/>
              </a:rPr>
              <a:t> in the form of “I tell”</a:t>
            </a:r>
            <a:r>
              <a:rPr lang="en-US" dirty="0" smtClean="0">
                <a:sym typeface="Wingdings" panose="05000000000000000000" pitchFamily="2" charset="2"/>
              </a:rPr>
              <a:t> + </a:t>
            </a:r>
            <a:r>
              <a:rPr lang="en-US" u="sng" dirty="0" smtClean="0">
                <a:sym typeface="Wingdings" panose="05000000000000000000" pitchFamily="2" charset="2"/>
              </a:rPr>
              <a:t>the truth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898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respuesta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err="1" smtClean="0"/>
              <a:t>Te</a:t>
            </a:r>
            <a:r>
              <a:rPr lang="en-US" sz="5000" dirty="0" smtClean="0"/>
              <a:t> </a:t>
            </a:r>
            <a:r>
              <a:rPr lang="en-US" sz="5000" dirty="0" err="1" smtClean="0"/>
              <a:t>digo</a:t>
            </a:r>
            <a:r>
              <a:rPr lang="en-US" sz="5000" dirty="0" smtClean="0"/>
              <a:t> la </a:t>
            </a:r>
            <a:r>
              <a:rPr lang="en-US" sz="5000" dirty="0" err="1" smtClean="0"/>
              <a:t>verdad</a:t>
            </a:r>
            <a:r>
              <a:rPr lang="en-US" sz="5000" dirty="0" smtClean="0"/>
              <a:t>.</a:t>
            </a:r>
          </a:p>
          <a:p>
            <a:r>
              <a:rPr lang="en-US" sz="5000" dirty="0" smtClean="0"/>
              <a:t>I tell you the truth.</a:t>
            </a:r>
          </a:p>
          <a:p>
            <a:r>
              <a:rPr lang="en-US" sz="5000" dirty="0" smtClean="0"/>
              <a:t>(Literally: You I tell the truth.)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8336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tell you the truth.</a:t>
            </a:r>
          </a:p>
          <a:p>
            <a:r>
              <a:rPr lang="en-US" dirty="0" smtClean="0"/>
              <a:t>You tell me the truth.</a:t>
            </a:r>
          </a:p>
          <a:p>
            <a:r>
              <a:rPr lang="en-US" dirty="0" smtClean="0"/>
              <a:t>I tell her the truth.</a:t>
            </a:r>
          </a:p>
          <a:p>
            <a:r>
              <a:rPr lang="en-US" dirty="0" smtClean="0"/>
              <a:t>We tell them the truth.</a:t>
            </a:r>
          </a:p>
          <a:p>
            <a:endParaRPr lang="en-US" dirty="0"/>
          </a:p>
          <a:p>
            <a:r>
              <a:rPr lang="en-US" dirty="0" smtClean="0"/>
              <a:t>But how can we specify that we tell the truth to CARLOS? Or to MARIA? (because we’ve been very vague)</a:t>
            </a:r>
          </a:p>
          <a:p>
            <a:r>
              <a:rPr lang="en-US" dirty="0" smtClean="0"/>
              <a:t>Think about what we do with “</a:t>
            </a:r>
            <a:r>
              <a:rPr lang="en-US" dirty="0" err="1" smtClean="0"/>
              <a:t>gustar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3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gustar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likes pizza.</a:t>
            </a:r>
          </a:p>
          <a:p>
            <a:r>
              <a:rPr lang="en-US" dirty="0" smtClean="0"/>
              <a:t>Or…. TO HIM pizza is pleasing.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él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la pizza.</a:t>
            </a:r>
          </a:p>
          <a:p>
            <a:endParaRPr lang="en-US" dirty="0"/>
          </a:p>
          <a:p>
            <a:r>
              <a:rPr lang="en-US" dirty="0" smtClean="0"/>
              <a:t>So… when “telling the truth…..” (using </a:t>
            </a:r>
            <a:r>
              <a:rPr lang="en-US" dirty="0" err="1" smtClean="0"/>
              <a:t>decir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r>
              <a:rPr lang="en-US" dirty="0" smtClean="0"/>
              <a:t>…) </a:t>
            </a:r>
          </a:p>
          <a:p>
            <a:r>
              <a:rPr lang="en-US" dirty="0" smtClean="0"/>
              <a:t>We tell the truth TO CARLOS.</a:t>
            </a:r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decimos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r>
              <a:rPr lang="en-US" dirty="0" smtClean="0"/>
              <a:t> a Carlos.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person TELLING the truth is vague?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as… </a:t>
            </a:r>
            <a:r>
              <a:rPr lang="en-US" dirty="0" err="1" smtClean="0"/>
              <a:t>Te</a:t>
            </a:r>
            <a:r>
              <a:rPr lang="en-US" dirty="0" smtClean="0"/>
              <a:t> dice la </a:t>
            </a:r>
            <a:r>
              <a:rPr lang="en-US" dirty="0" err="1" smtClean="0"/>
              <a:t>verdad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Who tells?! </a:t>
            </a:r>
          </a:p>
          <a:p>
            <a:endParaRPr lang="en-US" dirty="0"/>
          </a:p>
          <a:p>
            <a:r>
              <a:rPr lang="en-US" dirty="0" smtClean="0"/>
              <a:t>We can clarify that in the beginning of the sentence.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dice la </a:t>
            </a:r>
            <a:r>
              <a:rPr lang="en-US" dirty="0" err="1" smtClean="0"/>
              <a:t>verdad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 mom tells you the truth.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Practicamos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 tells you the truth.</a:t>
            </a:r>
          </a:p>
          <a:p>
            <a:r>
              <a:rPr lang="en-US" dirty="0" smtClean="0"/>
              <a:t>You tell Maria the truth.</a:t>
            </a:r>
          </a:p>
          <a:p>
            <a:r>
              <a:rPr lang="en-US" dirty="0" smtClean="0"/>
              <a:t>My mom tells me the truth.</a:t>
            </a:r>
          </a:p>
          <a:p>
            <a:r>
              <a:rPr lang="en-US" dirty="0" smtClean="0"/>
              <a:t>I tell my mom the truth.</a:t>
            </a:r>
          </a:p>
          <a:p>
            <a:r>
              <a:rPr lang="en-US" dirty="0" smtClean="0"/>
              <a:t>My friends tell Juan the truth.</a:t>
            </a:r>
          </a:p>
          <a:p>
            <a:r>
              <a:rPr lang="en-US" dirty="0" smtClean="0"/>
              <a:t>Juan tells my friends the truth.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348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Decir la verdad</vt:lpstr>
      <vt:lpstr>IOP</vt:lpstr>
      <vt:lpstr>Decir = to say/tell</vt:lpstr>
      <vt:lpstr>And combine! </vt:lpstr>
      <vt:lpstr>La respuesta</vt:lpstr>
      <vt:lpstr>Practicamos</vt:lpstr>
      <vt:lpstr>With gustar…</vt:lpstr>
      <vt:lpstr>What if the person TELLING the truth is vague?</vt:lpstr>
      <vt:lpstr>Practicamos otra vez</vt:lpstr>
      <vt:lpstr>Extraño…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Decir la verdad</dc:title>
  <dc:creator>Marissa Berlant</dc:creator>
  <cp:lastModifiedBy>Marissa Berlant</cp:lastModifiedBy>
  <cp:revision>6</cp:revision>
  <dcterms:created xsi:type="dcterms:W3CDTF">2015-09-14T16:19:46Z</dcterms:created>
  <dcterms:modified xsi:type="dcterms:W3CDTF">2015-09-15T12:42:47Z</dcterms:modified>
</cp:coreProperties>
</file>