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57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5F47D1-E25F-476C-8AC0-33378784DC0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E78E90-EB31-43B9-85C2-6F434CF81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Reflexive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Describing Actions That Involve Oneself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24800" cy="1143000"/>
          </a:xfrm>
        </p:spPr>
        <p:txBody>
          <a:bodyPr/>
          <a:lstStyle/>
          <a:p>
            <a:r>
              <a:rPr lang="en-US" dirty="0" smtClean="0"/>
              <a:t>With and Without 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Pepe</a:t>
            </a:r>
            <a:r>
              <a:rPr lang="en-US" dirty="0" smtClean="0"/>
              <a:t> se lava.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 smtClean="0"/>
              <a:t>Pepe</a:t>
            </a:r>
            <a:r>
              <a:rPr lang="en-US" i="1" dirty="0" smtClean="0"/>
              <a:t> washes himself. 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Pepe</a:t>
            </a:r>
            <a:r>
              <a:rPr lang="en-US" dirty="0" smtClean="0"/>
              <a:t> lava el </a:t>
            </a:r>
            <a:r>
              <a:rPr lang="en-US" dirty="0" err="1" smtClean="0"/>
              <a:t>carro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 smtClean="0"/>
              <a:t>Pepe</a:t>
            </a:r>
            <a:r>
              <a:rPr lang="en-US" i="1" dirty="0" smtClean="0"/>
              <a:t> washes the car. 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With Reflexive Pronoun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Without Reflexive Pronoun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Verbs and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Luis se pone la </a:t>
            </a:r>
            <a:r>
              <a:rPr lang="en-US" sz="4000" dirty="0" err="1" smtClean="0"/>
              <a:t>ropa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Luis puts on his clothes.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800" dirty="0" smtClean="0"/>
              <a:t>Notice the sentence says </a:t>
            </a:r>
            <a:r>
              <a:rPr lang="en-US" sz="2800" b="1" dirty="0" smtClean="0"/>
              <a:t>la </a:t>
            </a:r>
            <a:r>
              <a:rPr lang="en-US" sz="2800" b="1" dirty="0" err="1" smtClean="0"/>
              <a:t>ropa</a:t>
            </a:r>
            <a:r>
              <a:rPr lang="en-US" sz="2800" b="1" dirty="0" smtClean="0"/>
              <a:t> </a:t>
            </a:r>
            <a:r>
              <a:rPr lang="en-US" sz="2800" dirty="0" smtClean="0"/>
              <a:t>and not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ropa</a:t>
            </a:r>
            <a:r>
              <a:rPr lang="en-US" sz="2800" b="1" dirty="0" smtClean="0"/>
              <a:t>. </a:t>
            </a:r>
          </a:p>
          <a:p>
            <a:pPr marL="0" indent="0">
              <a:buNone/>
            </a:pPr>
            <a:r>
              <a:rPr lang="en-US" sz="2800" dirty="0" smtClean="0"/>
              <a:t>This is because reflexive verbs already include the concept of possession.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6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Verbs in the Infinitive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you use the infinitive form of a reflexive verbs after a conjugated verb, you still need to use the correct reflexive pronoun.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pronoun can stay at the end of the reflexive verb or it can be moved in front of the conjugated verb.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48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despertarme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I can wake up at six.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despertar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I can wake up at six.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Notice that the pronoun used is “me” because the subject is “</a:t>
            </a:r>
            <a:r>
              <a:rPr lang="en-US" dirty="0" err="1" smtClean="0"/>
              <a:t>yo</a:t>
            </a:r>
            <a:r>
              <a:rPr lang="en-US" dirty="0" smtClean="0"/>
              <a:t>.” Notice also the different placements of the pronouns.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verbs change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verbs change their meaning when used reflexively.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Dormir</a:t>
            </a:r>
            <a:r>
              <a:rPr lang="en-US" dirty="0" smtClean="0"/>
              <a:t> – to sleep </a:t>
            </a:r>
          </a:p>
          <a:p>
            <a:pPr marL="0" indent="0">
              <a:buNone/>
            </a:pPr>
            <a:r>
              <a:rPr lang="en-US" dirty="0" err="1" smtClean="0"/>
              <a:t>Dormirse</a:t>
            </a:r>
            <a:r>
              <a:rPr lang="en-US" dirty="0" smtClean="0"/>
              <a:t> – to fall asleep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Ir</a:t>
            </a:r>
            <a:r>
              <a:rPr lang="en-US" dirty="0" smtClean="0"/>
              <a:t> – to go </a:t>
            </a:r>
          </a:p>
          <a:p>
            <a:pPr marL="0" indent="0">
              <a:buNone/>
            </a:pPr>
            <a:r>
              <a:rPr lang="en-US" dirty="0" err="1" smtClean="0"/>
              <a:t>Irse</a:t>
            </a:r>
            <a:r>
              <a:rPr lang="en-US" dirty="0" smtClean="0"/>
              <a:t> – to leave or go away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Poner</a:t>
            </a:r>
            <a:r>
              <a:rPr lang="en-US" dirty="0" smtClean="0"/>
              <a:t> – to put</a:t>
            </a:r>
          </a:p>
          <a:p>
            <a:pPr marL="0" indent="0">
              <a:buNone/>
            </a:pPr>
            <a:r>
              <a:rPr lang="en-US" dirty="0" err="1" smtClean="0"/>
              <a:t>Ponerse</a:t>
            </a:r>
            <a:r>
              <a:rPr lang="en-US" dirty="0" smtClean="0"/>
              <a:t> – to put on (clothes)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Pongo</a:t>
            </a:r>
            <a:endParaRPr lang="en-US" dirty="0" smtClean="0"/>
          </a:p>
          <a:p>
            <a:r>
              <a:rPr lang="en-US" dirty="0" smtClean="0"/>
              <a:t>Pones</a:t>
            </a:r>
          </a:p>
          <a:p>
            <a:r>
              <a:rPr lang="en-US" dirty="0" smtClean="0"/>
              <a:t>Pone</a:t>
            </a:r>
          </a:p>
          <a:p>
            <a:r>
              <a:rPr lang="en-US" dirty="0" err="1" smtClean="0"/>
              <a:t>Ponemos</a:t>
            </a:r>
            <a:endParaRPr lang="en-US" dirty="0" smtClean="0"/>
          </a:p>
          <a:p>
            <a:r>
              <a:rPr lang="en-US" dirty="0" err="1" smtClean="0"/>
              <a:t>Ponéis</a:t>
            </a:r>
            <a:endParaRPr lang="en-US" dirty="0" smtClean="0"/>
          </a:p>
          <a:p>
            <a:r>
              <a:rPr lang="en-US" dirty="0" err="1" smtClean="0"/>
              <a:t>Ponen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4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: </a:t>
            </a:r>
            <a:r>
              <a:rPr lang="en-US" dirty="0" err="1" smtClean="0"/>
              <a:t>banarse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: </a:t>
            </a:r>
            <a:r>
              <a:rPr lang="en-US" dirty="0" err="1" smtClean="0"/>
              <a:t>levantarse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: </a:t>
            </a:r>
            <a:r>
              <a:rPr lang="en-US" dirty="0" err="1" smtClean="0"/>
              <a:t>lavarse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: </a:t>
            </a:r>
            <a:r>
              <a:rPr lang="en-US" dirty="0" err="1" smtClean="0"/>
              <a:t>acostarse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: </a:t>
            </a:r>
            <a:r>
              <a:rPr lang="en-US" dirty="0" err="1" smtClean="0"/>
              <a:t>despertarse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6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Pablo: </a:t>
            </a:r>
            <a:r>
              <a:rPr lang="en-US" dirty="0" err="1" smtClean="0"/>
              <a:t>cepillarse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Verbs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describe people doing this for themselves in Spanish, you use </a:t>
            </a:r>
            <a:r>
              <a:rPr lang="en-US" sz="3200" u="sng" dirty="0" smtClean="0"/>
              <a:t>reflexive verbs.</a:t>
            </a:r>
          </a:p>
          <a:p>
            <a:pPr marL="0" indent="0">
              <a:buNone/>
            </a:pPr>
            <a:endParaRPr lang="en-US" sz="3200" u="sng" dirty="0"/>
          </a:p>
          <a:p>
            <a:pPr marL="0" indent="0">
              <a:buNone/>
            </a:pPr>
            <a:r>
              <a:rPr lang="en-US" sz="3200" dirty="0" smtClean="0"/>
              <a:t>Examples of reflexive actions are… </a:t>
            </a:r>
            <a:r>
              <a:rPr lang="en-US" sz="3200" i="1" dirty="0" smtClean="0"/>
              <a:t>brushing one’s teeth, combing ones hair, waking up, falling asleep, washing one’s face….</a:t>
            </a:r>
          </a:p>
          <a:p>
            <a:pPr marL="0" indent="0">
              <a:buNone/>
            </a:pPr>
            <a:r>
              <a:rPr lang="en-US" sz="3200" dirty="0" smtClean="0"/>
              <a:t>Can you think of any more? </a:t>
            </a:r>
          </a:p>
        </p:txBody>
      </p:sp>
    </p:spTree>
    <p:extLst>
      <p:ext uri="{BB962C8B-B14F-4D97-AF65-F5344CB8AC3E}">
        <p14:creationId xmlns:p14="http://schemas.microsoft.com/office/powerpoint/2010/main" val="31998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Reflexive pronouns are used with reflexive verbs to indicate that the subject of the sentence receives the action of the verb.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04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even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the verbs </a:t>
            </a:r>
            <a:r>
              <a:rPr lang="en-US" b="1" dirty="0" smtClean="0"/>
              <a:t>to wash</a:t>
            </a:r>
            <a:r>
              <a:rPr lang="en-US" dirty="0" smtClean="0"/>
              <a:t> and </a:t>
            </a:r>
            <a:r>
              <a:rPr lang="en-US" b="1" dirty="0" smtClean="0"/>
              <a:t>to wash one’s self.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Mary washes her face.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action occurring is washing. Mary is washing, and she is also being washed.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905000"/>
            <a:ext cx="365760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Mary washes the car.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this sentence the action occurring is washing as well. Mary is washing, but she is not being washed. The car 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45942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 the following sentences tell whether you would use a reflexive verb or not. Then translate.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69022"/>
            <a:ext cx="4690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neighbor washes his house.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4692" y="2662535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bathe my dog every week.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76600"/>
            <a:ext cx="837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parents shower my sister with gifts on her birthday.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1735"/>
            <a:ext cx="7495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friends and I fell asleep at 1:00 in the morning.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491335"/>
            <a:ext cx="46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Julio brushes his hair at night.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024735"/>
            <a:ext cx="7372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She puts on her makeup before leaving her house.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891" y="5558135"/>
            <a:ext cx="7462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Tomorrow my mom will put on my sister’s makeup.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3935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wake up at 6 every day.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90892" y="1143000"/>
            <a:ext cx="4196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dad wakes up around 5.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0892" y="1752600"/>
            <a:ext cx="4538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old woman cannot get up.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0892" y="2336953"/>
            <a:ext cx="821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people brush down their horses after every activity.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24985"/>
            <a:ext cx="770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little sister doesn’t know how to brush her teeth.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8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reflexive pronouns?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infinitive form of reflexive verbs end in “se.” This is a reflexive pronoun. But the pronoun changes depending on the subject.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71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Pronouns in Spanish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0484050"/>
              </p:ext>
            </p:extLst>
          </p:nvPr>
        </p:nvGraphicFramePr>
        <p:xfrm>
          <a:off x="457200" y="1600200"/>
          <a:ext cx="7467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</a:t>
                      </a:r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</a:t>
                      </a:r>
                      <a:endParaRPr lang="en-US" sz="6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9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96200" cy="1143000"/>
          </a:xfrm>
        </p:spPr>
        <p:txBody>
          <a:bodyPr/>
          <a:lstStyle/>
          <a:p>
            <a:r>
              <a:rPr lang="en-US" dirty="0" smtClean="0"/>
              <a:t>Conjugating with Reflexive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3145641"/>
              </p:ext>
            </p:extLst>
          </p:nvPr>
        </p:nvGraphicFramePr>
        <p:xfrm>
          <a:off x="457200" y="1600200"/>
          <a:ext cx="7467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me </a:t>
                      </a:r>
                      <a:r>
                        <a:rPr lang="en-US" sz="3200" b="1" dirty="0" err="1" smtClean="0"/>
                        <a:t>lavo</a:t>
                      </a:r>
                      <a:r>
                        <a:rPr lang="en-US" sz="3200" b="1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I wash myself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nos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lavamos</a:t>
                      </a:r>
                      <a:endParaRPr lang="en-US" sz="3200" b="1" dirty="0" smtClean="0"/>
                    </a:p>
                    <a:p>
                      <a:pPr algn="ctr"/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wash ourselves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te</a:t>
                      </a:r>
                      <a:r>
                        <a:rPr lang="en-US" sz="3200" b="1" dirty="0" smtClean="0"/>
                        <a:t> lavas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wash yourself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os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laváis</a:t>
                      </a:r>
                      <a:endParaRPr lang="en-US" sz="3200" b="1" dirty="0" smtClean="0"/>
                    </a:p>
                    <a:p>
                      <a:pPr algn="ctr"/>
                      <a:r>
                        <a:rPr lang="en-US" baseline="0" dirty="0" smtClean="0"/>
                        <a:t>y‘all wash yourselves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se lava</a:t>
                      </a:r>
                    </a:p>
                    <a:p>
                      <a:pPr algn="ctr"/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washes himself</a:t>
                      </a:r>
                    </a:p>
                    <a:p>
                      <a:pPr algn="ctr"/>
                      <a:r>
                        <a:rPr lang="en-US" baseline="0" dirty="0" smtClean="0"/>
                        <a:t>she washes herself</a:t>
                      </a:r>
                    </a:p>
                    <a:p>
                      <a:pPr algn="ctr"/>
                      <a:r>
                        <a:rPr lang="en-US" baseline="0" dirty="0" smtClean="0"/>
                        <a:t>you (formal) wash yourself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se </a:t>
                      </a:r>
                      <a:r>
                        <a:rPr lang="en-US" sz="3600" b="1" dirty="0" err="1" smtClean="0"/>
                        <a:t>lavan</a:t>
                      </a:r>
                      <a:endParaRPr lang="en-US" sz="3600" b="1" dirty="0" smtClean="0"/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wash themselves</a:t>
                      </a:r>
                    </a:p>
                    <a:p>
                      <a:pPr algn="ctr"/>
                      <a:r>
                        <a:rPr lang="en-US" baseline="0" dirty="0" smtClean="0"/>
                        <a:t>you all (formal) wash yourselves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05400"/>
            <a:ext cx="7864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conjugate some more verbs. DON’T FORGET stem changing rules </a:t>
            </a:r>
          </a:p>
          <a:p>
            <a:r>
              <a:rPr lang="en-US" dirty="0" smtClean="0"/>
              <a:t>apply to some.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37076</TotalTime>
  <Words>650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Oriel</vt:lpstr>
      <vt:lpstr>Reflexive Verbs</vt:lpstr>
      <vt:lpstr>Reflexive Verbs </vt:lpstr>
      <vt:lpstr>Reflexive Pronouns</vt:lpstr>
      <vt:lpstr>What does that even mean? </vt:lpstr>
      <vt:lpstr>For the following sentences tell whether you would use a reflexive verb or not. Then translate.</vt:lpstr>
      <vt:lpstr>PowerPoint Presentation</vt:lpstr>
      <vt:lpstr>What are the reflexive pronouns? </vt:lpstr>
      <vt:lpstr>Reflexive Pronouns in Spanish </vt:lpstr>
      <vt:lpstr>Conjugating with Reflexive Pronouns</vt:lpstr>
      <vt:lpstr>With and Without Reflexive Pronouns</vt:lpstr>
      <vt:lpstr>Reflexive Verbs and Possession</vt:lpstr>
      <vt:lpstr>Reflexive Verbs in the Infinitive Form</vt:lpstr>
      <vt:lpstr>What does that look like?</vt:lpstr>
      <vt:lpstr>Some verbs change meaning</vt:lpstr>
      <vt:lpstr>Poner</vt:lpstr>
      <vt:lpstr>Some examples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Verbs</dc:title>
  <dc:creator>DMA-9</dc:creator>
  <cp:lastModifiedBy>Marissa Berlant</cp:lastModifiedBy>
  <cp:revision>12</cp:revision>
  <dcterms:created xsi:type="dcterms:W3CDTF">2013-05-03T13:20:51Z</dcterms:created>
  <dcterms:modified xsi:type="dcterms:W3CDTF">2014-11-04T21:22:16Z</dcterms:modified>
</cp:coreProperties>
</file>