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3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6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68EE-BEAA-494A-80EC-549A009782A6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14C9-F570-499B-AF74-F63162C1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,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8.9.14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Respuestas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-(</a:t>
            </a:r>
            <a:r>
              <a:rPr lang="en-US" dirty="0" err="1" smtClean="0"/>
              <a:t>asistir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Estudiar</a:t>
            </a:r>
            <a:r>
              <a:rPr lang="en-US" dirty="0" smtClean="0"/>
              <a:t> mucho</a:t>
            </a:r>
          </a:p>
          <a:p>
            <a:r>
              <a:rPr lang="en-US" dirty="0" smtClean="0"/>
              <a:t>Leer</a:t>
            </a:r>
          </a:p>
          <a:p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endParaRPr lang="en-US" dirty="0" smtClean="0"/>
          </a:p>
          <a:p>
            <a:r>
              <a:rPr lang="en-US" dirty="0" err="1" smtClean="0"/>
              <a:t>Almorzar</a:t>
            </a:r>
            <a:endParaRPr lang="en-US" dirty="0" smtClean="0"/>
          </a:p>
          <a:p>
            <a:r>
              <a:rPr lang="en-US" dirty="0" smtClean="0"/>
              <a:t>Leer y </a:t>
            </a:r>
            <a:r>
              <a:rPr lang="en-US" dirty="0" err="1" smtClean="0"/>
              <a:t>participar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Respuestas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clases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endParaRPr lang="en-US" dirty="0" smtClean="0"/>
          </a:p>
          <a:p>
            <a:r>
              <a:rPr lang="en-US" dirty="0" err="1" smtClean="0"/>
              <a:t>Gafas</a:t>
            </a:r>
            <a:r>
              <a:rPr lang="en-US" dirty="0" smtClean="0"/>
              <a:t> para </a:t>
            </a:r>
            <a:r>
              <a:rPr lang="en-US" dirty="0" err="1" smtClean="0"/>
              <a:t>protección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cuento</a:t>
            </a:r>
            <a:r>
              <a:rPr lang="en-US" dirty="0" smtClean="0"/>
              <a:t>: </a:t>
            </a:r>
            <a:r>
              <a:rPr lang="en-US" dirty="0" err="1" smtClean="0"/>
              <a:t>Tener</a:t>
            </a:r>
            <a:r>
              <a:rPr lang="en-US" dirty="0" smtClean="0"/>
              <a:t> or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_____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 Primero, Juan </a:t>
            </a:r>
            <a:r>
              <a:rPr lang="en-US" dirty="0" err="1" smtClean="0"/>
              <a:t>asiste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, a </a:t>
            </a:r>
            <a:r>
              <a:rPr lang="en-US" dirty="0" err="1" smtClean="0"/>
              <a:t>las</a:t>
            </a:r>
            <a:r>
              <a:rPr lang="en-US" dirty="0" smtClean="0"/>
              <a:t> 7 de la </a:t>
            </a:r>
            <a:r>
              <a:rPr lang="en-US" dirty="0" err="1" smtClean="0"/>
              <a:t>mañana</a:t>
            </a:r>
            <a:r>
              <a:rPr lang="en-US" dirty="0" smtClean="0"/>
              <a:t>. ______ </a:t>
            </a:r>
            <a:r>
              <a:rPr lang="en-US" dirty="0" err="1" smtClean="0"/>
              <a:t>estudiar</a:t>
            </a:r>
            <a:r>
              <a:rPr lang="en-US" dirty="0" smtClean="0"/>
              <a:t> mucho antes de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. </a:t>
            </a:r>
            <a:r>
              <a:rPr lang="en-US" dirty="0" err="1" smtClean="0"/>
              <a:t>Después</a:t>
            </a:r>
            <a:r>
              <a:rPr lang="en-US" dirty="0" smtClean="0"/>
              <a:t>, _____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r>
              <a:rPr lang="en-US" dirty="0" smtClean="0"/>
              <a:t> y ______leer. </a:t>
            </a:r>
            <a:r>
              <a:rPr lang="en-US" dirty="0" err="1" smtClean="0"/>
              <a:t>También</a:t>
            </a:r>
            <a:r>
              <a:rPr lang="en-US" dirty="0" smtClean="0"/>
              <a:t> _____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 y _____ </a:t>
            </a:r>
            <a:r>
              <a:rPr lang="en-US" dirty="0" err="1" smtClean="0"/>
              <a:t>gafas</a:t>
            </a:r>
            <a:r>
              <a:rPr lang="en-US" dirty="0" smtClean="0"/>
              <a:t> para </a:t>
            </a:r>
            <a:r>
              <a:rPr lang="en-US" dirty="0" err="1" smtClean="0"/>
              <a:t>protección</a:t>
            </a:r>
            <a:r>
              <a:rPr lang="en-US" dirty="0" smtClean="0"/>
              <a:t>. _____</a:t>
            </a:r>
            <a:r>
              <a:rPr lang="en-US" dirty="0" err="1" smtClean="0"/>
              <a:t>almorzar</a:t>
            </a:r>
            <a:r>
              <a:rPr lang="en-US" dirty="0" smtClean="0"/>
              <a:t> y </a:t>
            </a:r>
            <a:r>
              <a:rPr lang="en-US" dirty="0" err="1" smtClean="0"/>
              <a:t>finalmente</a:t>
            </a:r>
            <a:r>
              <a:rPr lang="en-US" dirty="0" smtClean="0"/>
              <a:t> _____ leer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 y </a:t>
            </a:r>
            <a:r>
              <a:rPr lang="en-US" dirty="0" err="1" smtClean="0"/>
              <a:t>participar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+ a + 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_____</a:t>
            </a:r>
          </a:p>
          <a:p>
            <a:r>
              <a:rPr lang="en-US" dirty="0" smtClean="0"/>
              <a:t>Vas a _____</a:t>
            </a:r>
          </a:p>
          <a:p>
            <a:r>
              <a:rPr lang="en-US" dirty="0" err="1" smtClean="0">
                <a:latin typeface="Calibri"/>
              </a:rPr>
              <a:t>Él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ella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usted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va</a:t>
            </a:r>
            <a:r>
              <a:rPr lang="en-US" dirty="0" smtClean="0">
                <a:latin typeface="Calibri"/>
              </a:rPr>
              <a:t> a _____</a:t>
            </a:r>
          </a:p>
          <a:p>
            <a:r>
              <a:rPr lang="en-US" dirty="0" err="1" smtClean="0">
                <a:latin typeface="Calibri"/>
              </a:rPr>
              <a:t>Nosotros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vamos</a:t>
            </a:r>
            <a:r>
              <a:rPr lang="en-US" dirty="0" smtClean="0">
                <a:latin typeface="Calibri"/>
              </a:rPr>
              <a:t> a _____</a:t>
            </a:r>
          </a:p>
          <a:p>
            <a:r>
              <a:rPr lang="en-US" dirty="0" err="1" smtClean="0">
                <a:latin typeface="Calibri"/>
              </a:rPr>
              <a:t>Ellos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ellas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ustedes</a:t>
            </a:r>
            <a:r>
              <a:rPr lang="en-US" dirty="0" smtClean="0">
                <a:latin typeface="Calibri"/>
              </a:rPr>
              <a:t> van a 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want to be able to hold a conversation in Spanish”</a:t>
            </a:r>
          </a:p>
          <a:p>
            <a:r>
              <a:rPr lang="en-US" dirty="0" smtClean="0"/>
              <a:t>“I want to form more complex sentences”</a:t>
            </a:r>
          </a:p>
          <a:p>
            <a:r>
              <a:rPr lang="en-US" dirty="0" smtClean="0"/>
              <a:t>“I want to become fluent” </a:t>
            </a:r>
          </a:p>
          <a:p>
            <a:r>
              <a:rPr lang="en-US" dirty="0" smtClean="0"/>
              <a:t>“I want to be able to understand someone speaking in Spanish without getting translations in English along the way”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Excusas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 la persona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,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forma de </a:t>
            </a:r>
            <a:r>
              <a:rPr lang="en-US" dirty="0" err="1" smtClean="0"/>
              <a:t>excusas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Persona 1: </a:t>
            </a:r>
            <a:r>
              <a:rPr lang="en-US" dirty="0" smtClean="0">
                <a:latin typeface="Calibri"/>
              </a:rPr>
              <a:t>¿</a:t>
            </a:r>
            <a:r>
              <a:rPr lang="en-US" dirty="0" err="1" smtClean="0">
                <a:latin typeface="Calibri"/>
              </a:rPr>
              <a:t>Vamos</a:t>
            </a:r>
            <a:r>
              <a:rPr lang="en-US" dirty="0" smtClean="0">
                <a:latin typeface="Calibri"/>
              </a:rPr>
              <a:t> a </a:t>
            </a:r>
            <a:r>
              <a:rPr lang="en-US" dirty="0" err="1" smtClean="0">
                <a:latin typeface="Calibri"/>
              </a:rPr>
              <a:t>caminar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a </a:t>
            </a:r>
            <a:r>
              <a:rPr lang="en-US" dirty="0" err="1" smtClean="0">
                <a:latin typeface="Calibri"/>
              </a:rPr>
              <a:t>las</a:t>
            </a:r>
            <a:r>
              <a:rPr lang="en-US" dirty="0" smtClean="0">
                <a:latin typeface="Calibri"/>
              </a:rPr>
              <a:t> 5?</a:t>
            </a:r>
          </a:p>
          <a:p>
            <a:pPr lvl="1"/>
            <a:r>
              <a:rPr lang="en-US" dirty="0" smtClean="0">
                <a:latin typeface="Calibri"/>
              </a:rPr>
              <a:t>Persona 2: Lo </a:t>
            </a:r>
            <a:r>
              <a:rPr lang="en-US" dirty="0" err="1" smtClean="0">
                <a:latin typeface="Calibri"/>
              </a:rPr>
              <a:t>siento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tengo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que</a:t>
            </a:r>
            <a:r>
              <a:rPr lang="en-US" dirty="0" smtClean="0">
                <a:latin typeface="Calibri"/>
              </a:rPr>
              <a:t> comer la </a:t>
            </a:r>
            <a:r>
              <a:rPr lang="en-US" dirty="0" err="1" smtClean="0">
                <a:latin typeface="Calibri"/>
              </a:rPr>
              <a:t>cena</a:t>
            </a:r>
            <a:r>
              <a:rPr lang="en-US" dirty="0" smtClean="0">
                <a:latin typeface="Calibri"/>
              </a:rPr>
              <a:t>. </a:t>
            </a:r>
          </a:p>
          <a:p>
            <a:pPr marL="457200" lvl="1" indent="0">
              <a:buNone/>
            </a:pPr>
            <a:endParaRPr lang="en-US" dirty="0">
              <a:latin typeface="Calibri"/>
            </a:endParaRP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-Persona  1: 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¿Vas a </a:t>
            </a:r>
            <a:r>
              <a:rPr lang="en-US" dirty="0" err="1" smtClean="0">
                <a:latin typeface="Calibri"/>
              </a:rPr>
              <a:t>correr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después</a:t>
            </a:r>
            <a:r>
              <a:rPr lang="en-US" dirty="0" smtClean="0">
                <a:latin typeface="Calibri"/>
              </a:rPr>
              <a:t> de la </a:t>
            </a:r>
            <a:r>
              <a:rPr lang="en-US" dirty="0" err="1" smtClean="0">
                <a:latin typeface="Calibri"/>
              </a:rPr>
              <a:t>escuela</a:t>
            </a:r>
            <a:r>
              <a:rPr lang="en-US" dirty="0" smtClean="0">
                <a:latin typeface="Calibri"/>
              </a:rPr>
              <a:t>?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-Persona 2: No, no </a:t>
            </a:r>
            <a:r>
              <a:rPr lang="en-US" dirty="0" err="1" smtClean="0">
                <a:latin typeface="Calibri"/>
              </a:rPr>
              <a:t>voy</a:t>
            </a:r>
            <a:r>
              <a:rPr lang="en-US" dirty="0" smtClean="0">
                <a:latin typeface="Calibri"/>
              </a:rPr>
              <a:t> a </a:t>
            </a:r>
            <a:r>
              <a:rPr lang="en-US" dirty="0" err="1" smtClean="0">
                <a:latin typeface="Calibri"/>
              </a:rPr>
              <a:t>correr</a:t>
            </a:r>
            <a:r>
              <a:rPr lang="en-US" dirty="0" smtClean="0">
                <a:latin typeface="Calibri"/>
              </a:rPr>
              <a:t>. </a:t>
            </a:r>
            <a:r>
              <a:rPr lang="en-US" dirty="0" err="1" smtClean="0">
                <a:latin typeface="Calibri"/>
              </a:rPr>
              <a:t>Tengo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que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estudiar</a:t>
            </a:r>
            <a:r>
              <a:rPr lang="en-US" dirty="0" smtClean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6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Escucha</a:t>
            </a:r>
            <a:r>
              <a:rPr lang="en-US" dirty="0" smtClean="0"/>
              <a:t> a la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habla</a:t>
            </a:r>
            <a:r>
              <a:rPr lang="en-US" dirty="0" smtClean="0"/>
              <a:t> a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Contesta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98467"/>
              </p:ext>
            </p:extLst>
          </p:nvPr>
        </p:nvGraphicFramePr>
        <p:xfrm>
          <a:off x="4114800" y="5334000"/>
          <a:ext cx="4090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4090320" imgH="685800" progId="Package">
                  <p:embed/>
                </p:oleObj>
              </mc:Choice>
              <mc:Fallback>
                <p:oleObj name="Packager Shell Object" showAsIcon="1" r:id="rId3" imgW="4090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5334000"/>
                        <a:ext cx="40909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/>
              </a:rPr>
              <a:t>¿</a:t>
            </a:r>
            <a:r>
              <a:rPr lang="en-US" dirty="0" err="1" smtClean="0">
                <a:latin typeface="Calibri"/>
              </a:rPr>
              <a:t>Cuántas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clases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tienen</a:t>
            </a:r>
            <a:r>
              <a:rPr lang="en-US" dirty="0" smtClean="0">
                <a:latin typeface="Calibri"/>
              </a:rPr>
              <a:t> los </a:t>
            </a:r>
            <a:r>
              <a:rPr lang="en-US" dirty="0" err="1" smtClean="0">
                <a:latin typeface="Calibri"/>
              </a:rPr>
              <a:t>chicos</a:t>
            </a:r>
            <a:r>
              <a:rPr lang="en-US" dirty="0" smtClean="0">
                <a:latin typeface="Calibri"/>
              </a:rPr>
              <a:t>?</a:t>
            </a:r>
            <a:endParaRPr lang="en-US" dirty="0" smtClean="0"/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clases</a:t>
            </a:r>
            <a:endParaRPr lang="en-US" dirty="0" smtClean="0"/>
          </a:p>
          <a:p>
            <a:r>
              <a:rPr lang="en-US" dirty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8 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llegar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endParaRPr lang="en-US" dirty="0" smtClean="0"/>
          </a:p>
          <a:p>
            <a:r>
              <a:rPr lang="en-US" dirty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8:50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 mucho</a:t>
            </a:r>
          </a:p>
          <a:p>
            <a:r>
              <a:rPr lang="en-US" dirty="0" smtClean="0">
                <a:latin typeface="Calibri"/>
              </a:rPr>
              <a:t>¿</a:t>
            </a:r>
            <a:r>
              <a:rPr lang="en-US" dirty="0" err="1" smtClean="0">
                <a:latin typeface="Calibri"/>
              </a:rPr>
              <a:t>Cuándo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ocurre</a:t>
            </a:r>
            <a:r>
              <a:rPr lang="en-US" dirty="0" smtClean="0">
                <a:latin typeface="Calibri"/>
              </a:rPr>
              <a:t> la </a:t>
            </a:r>
            <a:r>
              <a:rPr lang="en-US" dirty="0" err="1" smtClean="0">
                <a:latin typeface="Calibri"/>
              </a:rPr>
              <a:t>clase</a:t>
            </a:r>
            <a:r>
              <a:rPr lang="en-US" dirty="0" smtClean="0">
                <a:latin typeface="Calibri"/>
              </a:rPr>
              <a:t> de </a:t>
            </a:r>
            <a:r>
              <a:rPr lang="en-US" dirty="0" err="1" smtClean="0">
                <a:latin typeface="Calibri"/>
              </a:rPr>
              <a:t>historia</a:t>
            </a:r>
            <a:r>
              <a:rPr lang="en-US" dirty="0" smtClean="0">
                <a:latin typeface="Calibri"/>
              </a:rPr>
              <a:t>?</a:t>
            </a:r>
          </a:p>
          <a:p>
            <a:pPr lvl="1"/>
            <a:r>
              <a:rPr lang="en-US" dirty="0" smtClean="0">
                <a:latin typeface="Calibri"/>
              </a:rPr>
              <a:t>A </a:t>
            </a:r>
            <a:r>
              <a:rPr lang="en-US" dirty="0" err="1" smtClean="0">
                <a:latin typeface="Calibri"/>
              </a:rPr>
              <a:t>las</a:t>
            </a:r>
            <a:r>
              <a:rPr lang="en-US" dirty="0" smtClean="0">
                <a:latin typeface="Calibri"/>
              </a:rPr>
              <a:t> 9:30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apuntes</a:t>
            </a:r>
            <a:r>
              <a:rPr lang="en-US" dirty="0" smtClean="0"/>
              <a:t>. </a:t>
            </a:r>
          </a:p>
          <a:p>
            <a:r>
              <a:rPr lang="en-US" dirty="0" smtClean="0">
                <a:latin typeface="Calibri"/>
              </a:rPr>
              <a:t>¿</a:t>
            </a:r>
            <a:r>
              <a:rPr lang="en-US" dirty="0" err="1" smtClean="0">
                <a:latin typeface="Calibri"/>
              </a:rPr>
              <a:t>Cuándo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es</a:t>
            </a:r>
            <a:r>
              <a:rPr lang="en-US" dirty="0" smtClean="0">
                <a:latin typeface="Calibri"/>
              </a:rPr>
              <a:t> la </a:t>
            </a:r>
            <a:r>
              <a:rPr lang="en-US" dirty="0" err="1" smtClean="0">
                <a:latin typeface="Calibri"/>
              </a:rPr>
              <a:t>clase</a:t>
            </a:r>
            <a:r>
              <a:rPr lang="en-US" dirty="0" smtClean="0">
                <a:latin typeface="Calibri"/>
              </a:rPr>
              <a:t> de </a:t>
            </a:r>
            <a:r>
              <a:rPr lang="en-US" dirty="0" err="1" smtClean="0">
                <a:latin typeface="Calibri"/>
              </a:rPr>
              <a:t>ciencias</a:t>
            </a:r>
            <a:r>
              <a:rPr lang="en-US" dirty="0" smtClean="0">
                <a:latin typeface="Calibri"/>
              </a:rPr>
              <a:t>? </a:t>
            </a:r>
          </a:p>
          <a:p>
            <a:pPr lvl="1"/>
            <a:r>
              <a:rPr lang="en-US" dirty="0" smtClean="0">
                <a:latin typeface="Calibri"/>
              </a:rPr>
              <a:t>A </a:t>
            </a:r>
            <a:r>
              <a:rPr lang="en-US" dirty="0" err="1" smtClean="0">
                <a:latin typeface="Calibri"/>
              </a:rPr>
              <a:t>las</a:t>
            </a:r>
            <a:r>
              <a:rPr lang="en-US" dirty="0" smtClean="0">
                <a:latin typeface="Calibri"/>
              </a:rPr>
              <a:t> 10:15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usan</a:t>
            </a:r>
            <a:r>
              <a:rPr lang="en-US" dirty="0" smtClean="0"/>
              <a:t> la </a:t>
            </a:r>
            <a:r>
              <a:rPr lang="en-US" dirty="0" err="1" smtClean="0"/>
              <a:t>computadora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final y 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Arte, a </a:t>
            </a:r>
            <a:r>
              <a:rPr lang="en-US" dirty="0" err="1" smtClean="0"/>
              <a:t>las</a:t>
            </a:r>
            <a:r>
              <a:rPr lang="en-US" dirty="0" smtClean="0"/>
              <a:t> 11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la </a:t>
            </a:r>
            <a:r>
              <a:rPr lang="en-US" dirty="0" err="1" smtClean="0"/>
              <a:t>clase</a:t>
            </a:r>
            <a:r>
              <a:rPr lang="en-US" dirty="0" smtClean="0"/>
              <a:t> de arte?</a:t>
            </a:r>
          </a:p>
          <a:p>
            <a:pPr lvl="1"/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dibujar</a:t>
            </a:r>
            <a:r>
              <a:rPr lang="en-US" dirty="0" smtClean="0"/>
              <a:t> mucho</a:t>
            </a:r>
          </a:p>
        </p:txBody>
      </p:sp>
    </p:spTree>
    <p:extLst>
      <p:ext uri="{BB962C8B-B14F-4D97-AF65-F5344CB8AC3E}">
        <p14:creationId xmlns:p14="http://schemas.microsoft.com/office/powerpoint/2010/main" val="19730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: to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engo</a:t>
            </a:r>
            <a:endParaRPr lang="en-US" dirty="0" smtClean="0"/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endParaRPr lang="en-US" dirty="0" smtClean="0"/>
          </a:p>
          <a:p>
            <a:r>
              <a:rPr lang="en-US" dirty="0" err="1" smtClean="0">
                <a:latin typeface="Calibri"/>
              </a:rPr>
              <a:t>Él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ella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usted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t</a:t>
            </a:r>
            <a:r>
              <a:rPr lang="en-US" dirty="0" err="1" smtClean="0"/>
              <a:t>iene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enemos</a:t>
            </a:r>
            <a:endParaRPr lang="en-US" dirty="0" smtClean="0"/>
          </a:p>
          <a:p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tenéis</a:t>
            </a:r>
            <a:endParaRPr lang="en-US" dirty="0" smtClean="0"/>
          </a:p>
          <a:p>
            <a:r>
              <a:rPr lang="en-US" dirty="0" err="1" smtClean="0"/>
              <a:t>Ellos</a:t>
            </a:r>
            <a:r>
              <a:rPr lang="en-US" dirty="0" smtClean="0"/>
              <a:t>, </a:t>
            </a:r>
            <a:r>
              <a:rPr lang="en-US" dirty="0" err="1" smtClean="0"/>
              <a:t>ellas</a:t>
            </a:r>
            <a:r>
              <a:rPr lang="en-US" dirty="0" smtClean="0"/>
              <a:t>, 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http://spanishtechbook.weebly.com/tener-to-have.html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practicar</a:t>
            </a:r>
            <a:r>
              <a:rPr lang="en-US" dirty="0" smtClean="0"/>
              <a:t> con </a:t>
            </a:r>
            <a:r>
              <a:rPr lang="en-US" dirty="0" err="1" smtClean="0"/>
              <a:t>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ejemplos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 to have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+ </a:t>
            </a:r>
            <a:r>
              <a:rPr lang="en-US" dirty="0" err="1" smtClean="0"/>
              <a:t>que</a:t>
            </a:r>
            <a:r>
              <a:rPr lang="en-US" dirty="0" smtClean="0"/>
              <a:t> + </a:t>
            </a:r>
            <a:r>
              <a:rPr lang="en-US" dirty="0" err="1" smtClean="0"/>
              <a:t>infinitivo</a:t>
            </a:r>
            <a:endParaRPr lang="en-US" dirty="0" smtClean="0"/>
          </a:p>
          <a:p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 smtClean="0"/>
          </a:p>
          <a:p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 smtClean="0"/>
          </a:p>
          <a:p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Tenéis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practicar</a:t>
            </a:r>
            <a:r>
              <a:rPr lang="en-US" dirty="0" smtClean="0"/>
              <a:t> con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ejemplos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+ 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practicar</a:t>
            </a:r>
            <a:r>
              <a:rPr lang="en-US" dirty="0" smtClean="0"/>
              <a:t>: </a:t>
            </a:r>
            <a:r>
              <a:rPr lang="en-US" dirty="0" err="1" smtClean="0"/>
              <a:t>tener</a:t>
            </a:r>
            <a:r>
              <a:rPr lang="en-US" dirty="0" smtClean="0"/>
              <a:t> vs.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to study at 11:00.</a:t>
            </a:r>
          </a:p>
          <a:p>
            <a:r>
              <a:rPr lang="en-US" dirty="0" smtClean="0"/>
              <a:t>We have </a:t>
            </a:r>
            <a:r>
              <a:rPr lang="en-US" dirty="0" err="1" smtClean="0"/>
              <a:t>spanish</a:t>
            </a:r>
            <a:r>
              <a:rPr lang="en-US" dirty="0" smtClean="0"/>
              <a:t> </a:t>
            </a:r>
            <a:r>
              <a:rPr lang="en-US" dirty="0" smtClean="0"/>
              <a:t>class at 7:30.</a:t>
            </a:r>
          </a:p>
          <a:p>
            <a:r>
              <a:rPr lang="en-US" dirty="0" smtClean="0"/>
              <a:t>You have to eat at 11:45.</a:t>
            </a:r>
          </a:p>
          <a:p>
            <a:r>
              <a:rPr lang="en-US" dirty="0" smtClean="0"/>
              <a:t>They have to go to school at 7:00.</a:t>
            </a:r>
          </a:p>
          <a:p>
            <a:r>
              <a:rPr lang="en-US" dirty="0" smtClean="0"/>
              <a:t>I have 9 apples in my house.</a:t>
            </a:r>
          </a:p>
          <a:p>
            <a:r>
              <a:rPr lang="en-US" dirty="0" smtClean="0"/>
              <a:t>He has to buy food at 5:15.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vs.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Pablo y Claudia _____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Pablo _______ </a:t>
            </a:r>
            <a:r>
              <a:rPr lang="en-US" dirty="0" err="1" smtClean="0"/>
              <a:t>estudiar</a:t>
            </a:r>
            <a:r>
              <a:rPr lang="en-US" dirty="0" smtClean="0"/>
              <a:t> mucho.</a:t>
            </a:r>
          </a:p>
          <a:p>
            <a:r>
              <a:rPr lang="en-US" dirty="0" err="1" smtClean="0"/>
              <a:t>Ellos</a:t>
            </a:r>
            <a:r>
              <a:rPr lang="en-US" dirty="0" smtClean="0"/>
              <a:t> _____ un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______ </a:t>
            </a:r>
            <a:r>
              <a:rPr lang="en-US" dirty="0" err="1" smtClean="0"/>
              <a:t>cocinar</a:t>
            </a:r>
            <a:r>
              <a:rPr lang="en-US" dirty="0" smtClean="0"/>
              <a:t> la </a:t>
            </a:r>
            <a:r>
              <a:rPr lang="en-US" dirty="0" err="1" smtClean="0"/>
              <a:t>cena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Nostros ________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fruta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casa.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_______ </a:t>
            </a:r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Usted</a:t>
            </a:r>
            <a:r>
              <a:rPr lang="en-US" dirty="0" smtClean="0"/>
              <a:t> ______ </a:t>
            </a:r>
            <a:r>
              <a:rPr lang="en-US" dirty="0" err="1" smtClean="0"/>
              <a:t>muchos</a:t>
            </a:r>
            <a:r>
              <a:rPr lang="en-US" dirty="0" smtClean="0"/>
              <a:t> amigos.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Juan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cuento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 Primero, Juan </a:t>
            </a:r>
            <a:r>
              <a:rPr lang="en-US" dirty="0" err="1" smtClean="0"/>
              <a:t>asiste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, a </a:t>
            </a:r>
            <a:r>
              <a:rPr lang="en-US" dirty="0" err="1" smtClean="0"/>
              <a:t>las</a:t>
            </a:r>
            <a:r>
              <a:rPr lang="en-US" dirty="0" smtClean="0"/>
              <a:t> 7 de la </a:t>
            </a:r>
            <a:r>
              <a:rPr lang="en-US" dirty="0" err="1" smtClean="0"/>
              <a:t>mañana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 mucho antes de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. </a:t>
            </a:r>
            <a:r>
              <a:rPr lang="en-US" dirty="0" err="1" smtClean="0"/>
              <a:t>Después</a:t>
            </a:r>
            <a:r>
              <a:rPr lang="en-US" dirty="0" smtClean="0"/>
              <a:t>,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historia</a:t>
            </a:r>
            <a:r>
              <a:rPr lang="en-US" dirty="0" smtClean="0"/>
              <a:t> y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leer.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 y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para </a:t>
            </a:r>
            <a:r>
              <a:rPr lang="en-US" dirty="0" err="1" smtClean="0"/>
              <a:t>protección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almorzar</a:t>
            </a:r>
            <a:r>
              <a:rPr lang="en-US" dirty="0" smtClean="0"/>
              <a:t> y </a:t>
            </a:r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leer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 y </a:t>
            </a:r>
            <a:r>
              <a:rPr lang="en-US" dirty="0" err="1" smtClean="0"/>
              <a:t>participar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725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Tener, Tener que</vt:lpstr>
      <vt:lpstr>Tener: to have</vt:lpstr>
      <vt:lpstr>Para practicar con tener</vt:lpstr>
      <vt:lpstr>Tener que: to have to do</vt:lpstr>
      <vt:lpstr>Para practicar con tener que</vt:lpstr>
      <vt:lpstr>Para practicar: tener vs. tener que</vt:lpstr>
      <vt:lpstr>Tener vs. Tener que</vt:lpstr>
      <vt:lpstr>Prepara una lista</vt:lpstr>
      <vt:lpstr>Un cuento</vt:lpstr>
      <vt:lpstr>Respuestas </vt:lpstr>
      <vt:lpstr>Respuestas</vt:lpstr>
      <vt:lpstr>Un cuento: Tener or Tener que</vt:lpstr>
      <vt:lpstr>Ir + a + infinitive</vt:lpstr>
      <vt:lpstr>PowerPoint Presentation</vt:lpstr>
      <vt:lpstr>Excusas</vt:lpstr>
      <vt:lpstr>Ejercicio de escuchar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Tener, Tener que, Querer</dc:title>
  <dc:creator>DMA-9</dc:creator>
  <cp:lastModifiedBy>DMA-9</cp:lastModifiedBy>
  <cp:revision>15</cp:revision>
  <dcterms:created xsi:type="dcterms:W3CDTF">2014-09-04T13:15:44Z</dcterms:created>
  <dcterms:modified xsi:type="dcterms:W3CDTF">2014-09-08T14:00:59Z</dcterms:modified>
</cp:coreProperties>
</file>