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6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2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4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3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7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9827-206C-4C46-AB08-62BB27F3C71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5962-0B85-4B6E-95B1-A83657522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7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Proyecto de la </a:t>
            </a:r>
            <a:r>
              <a:rPr lang="en-US" dirty="0" err="1" smtClean="0"/>
              <a:t>creatividad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28.9.15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</a:t>
            </a:r>
            <a:r>
              <a:rPr lang="en-US" dirty="0" err="1" smtClean="0"/>
              <a:t>líneas</a:t>
            </a:r>
            <a:endParaRPr lang="en-US" dirty="0" smtClean="0"/>
          </a:p>
          <a:p>
            <a:r>
              <a:rPr lang="en-US" dirty="0" smtClean="0"/>
              <a:t>Must use a stem changing verb in at least 10</a:t>
            </a:r>
          </a:p>
          <a:p>
            <a:endParaRPr lang="en-US" dirty="0"/>
          </a:p>
          <a:p>
            <a:r>
              <a:rPr lang="en-US" dirty="0" err="1" smtClean="0"/>
              <a:t>Creatividad</a:t>
            </a:r>
            <a:endParaRPr lang="en-US" dirty="0" smtClean="0"/>
          </a:p>
          <a:p>
            <a:r>
              <a:rPr lang="en-US" dirty="0" err="1" smtClean="0"/>
              <a:t>Presentación</a:t>
            </a:r>
            <a:r>
              <a:rPr lang="en-US" dirty="0" smtClean="0"/>
              <a:t> (Con </a:t>
            </a:r>
            <a:r>
              <a:rPr lang="en-US" dirty="0" err="1" smtClean="0"/>
              <a:t>entusiasmo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Pronunciación</a:t>
            </a:r>
            <a:endParaRPr lang="en-US" dirty="0" smtClean="0"/>
          </a:p>
          <a:p>
            <a:r>
              <a:rPr lang="en-US" dirty="0" err="1" smtClean="0"/>
              <a:t>Gramática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23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</a:t>
            </a:r>
            <a:r>
              <a:rPr lang="en-US" dirty="0" err="1" smtClean="0"/>
              <a:t>oraciones</a:t>
            </a:r>
            <a:endParaRPr lang="en-US" dirty="0" smtClean="0"/>
          </a:p>
          <a:p>
            <a:r>
              <a:rPr lang="en-US" dirty="0" smtClean="0"/>
              <a:t>At least 10 must have a stem changing verb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Creatividad</a:t>
            </a:r>
            <a:endParaRPr lang="en-US" dirty="0" smtClean="0"/>
          </a:p>
          <a:p>
            <a:r>
              <a:rPr lang="en-US" dirty="0" err="1" smtClean="0"/>
              <a:t>Presentación</a:t>
            </a:r>
            <a:r>
              <a:rPr lang="en-US" dirty="0" smtClean="0"/>
              <a:t> (Con </a:t>
            </a:r>
            <a:r>
              <a:rPr lang="en-US" dirty="0" err="1" smtClean="0"/>
              <a:t>entusiasmo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Pronunciación</a:t>
            </a:r>
            <a:endParaRPr lang="en-US" dirty="0" smtClean="0"/>
          </a:p>
          <a:p>
            <a:r>
              <a:rPr lang="en-US" dirty="0" err="1" smtClean="0"/>
              <a:t>Gramática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60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Estribillo</a:t>
            </a:r>
            <a:r>
              <a:rPr lang="en-US" dirty="0" smtClean="0"/>
              <a:t> (chorus</a:t>
            </a:r>
            <a:r>
              <a:rPr lang="en-US" dirty="0" smtClean="0"/>
              <a:t>) – </a:t>
            </a:r>
            <a:r>
              <a:rPr lang="en-US" dirty="0" err="1" smtClean="0"/>
              <a:t>mínimo</a:t>
            </a:r>
            <a:r>
              <a:rPr lang="en-US" dirty="0" smtClean="0"/>
              <a:t> 4 </a:t>
            </a:r>
            <a:r>
              <a:rPr lang="en-US" dirty="0" err="1" smtClean="0"/>
              <a:t>líneas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repite</a:t>
            </a:r>
            <a:endParaRPr lang="en-US" dirty="0" smtClean="0"/>
          </a:p>
          <a:p>
            <a:r>
              <a:rPr lang="en-US" dirty="0" err="1" smtClean="0"/>
              <a:t>Mínimo</a:t>
            </a:r>
            <a:r>
              <a:rPr lang="en-US" dirty="0" smtClean="0"/>
              <a:t> 4 </a:t>
            </a:r>
            <a:r>
              <a:rPr lang="en-US" dirty="0" err="1" smtClean="0"/>
              <a:t>estrofas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(stanzas/verses) – </a:t>
            </a:r>
            <a:r>
              <a:rPr lang="en-US" dirty="0" err="1" smtClean="0"/>
              <a:t>mínimo</a:t>
            </a:r>
            <a:r>
              <a:rPr lang="en-US" dirty="0" smtClean="0"/>
              <a:t> 4 </a:t>
            </a:r>
            <a:r>
              <a:rPr lang="en-US" dirty="0" err="1" smtClean="0"/>
              <a:t>líneas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endParaRPr lang="en-US" dirty="0" smtClean="0"/>
          </a:p>
          <a:p>
            <a:r>
              <a:rPr lang="en-US" dirty="0" err="1" smtClean="0"/>
              <a:t>Mínimo</a:t>
            </a:r>
            <a:r>
              <a:rPr lang="en-US" dirty="0" smtClean="0"/>
              <a:t> 10 stem changers</a:t>
            </a:r>
          </a:p>
          <a:p>
            <a:endParaRPr lang="en-US" dirty="0"/>
          </a:p>
          <a:p>
            <a:r>
              <a:rPr lang="en-US" dirty="0" err="1" smtClean="0"/>
              <a:t>Creatividad</a:t>
            </a:r>
            <a:endParaRPr lang="en-US" dirty="0" smtClean="0"/>
          </a:p>
          <a:p>
            <a:r>
              <a:rPr lang="en-US" dirty="0" err="1" smtClean="0"/>
              <a:t>Presentación</a:t>
            </a:r>
            <a:r>
              <a:rPr lang="en-US" dirty="0" smtClean="0"/>
              <a:t> (Con </a:t>
            </a:r>
            <a:r>
              <a:rPr lang="en-US" dirty="0" err="1" smtClean="0"/>
              <a:t>entusiasmo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Pronunciación</a:t>
            </a:r>
            <a:endParaRPr lang="en-US" dirty="0" smtClean="0"/>
          </a:p>
          <a:p>
            <a:r>
              <a:rPr lang="en-US" dirty="0" err="1" smtClean="0"/>
              <a:t>Gramática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Rap/Freestyle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Mínimo</a:t>
            </a:r>
            <a:r>
              <a:rPr lang="en-US" dirty="0" smtClean="0"/>
              <a:t> 5 </a:t>
            </a:r>
            <a:r>
              <a:rPr lang="en-US" dirty="0" err="1" smtClean="0"/>
              <a:t>estrofas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(stanzas/verses) – </a:t>
            </a:r>
            <a:r>
              <a:rPr lang="en-US" dirty="0" err="1" smtClean="0"/>
              <a:t>mínimo</a:t>
            </a:r>
            <a:r>
              <a:rPr lang="en-US" dirty="0" smtClean="0"/>
              <a:t> 4 </a:t>
            </a:r>
            <a:r>
              <a:rPr lang="en-US" dirty="0" err="1" smtClean="0"/>
              <a:t>líneas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endParaRPr lang="en-US" dirty="0" smtClean="0"/>
          </a:p>
          <a:p>
            <a:r>
              <a:rPr lang="en-US" dirty="0" err="1"/>
              <a:t>Mínimo</a:t>
            </a:r>
            <a:r>
              <a:rPr lang="en-US" dirty="0"/>
              <a:t> 10 stem </a:t>
            </a:r>
            <a:r>
              <a:rPr lang="en-US" dirty="0" smtClean="0"/>
              <a:t>changers</a:t>
            </a:r>
          </a:p>
          <a:p>
            <a:endParaRPr lang="en-US" dirty="0" smtClean="0"/>
          </a:p>
          <a:p>
            <a:r>
              <a:rPr lang="en-US" dirty="0" err="1" smtClean="0"/>
              <a:t>Creatividad</a:t>
            </a:r>
            <a:endParaRPr lang="en-US" dirty="0" smtClean="0"/>
          </a:p>
          <a:p>
            <a:r>
              <a:rPr lang="en-US" dirty="0" err="1" smtClean="0"/>
              <a:t>Presentación</a:t>
            </a:r>
            <a:r>
              <a:rPr lang="en-US" dirty="0" smtClean="0"/>
              <a:t> (Con </a:t>
            </a:r>
            <a:r>
              <a:rPr lang="en-US" dirty="0" err="1" smtClean="0"/>
              <a:t>entusiasmo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Pronunciación</a:t>
            </a:r>
            <a:endParaRPr lang="en-US" dirty="0" smtClean="0"/>
          </a:p>
          <a:p>
            <a:r>
              <a:rPr lang="en-US" dirty="0" err="1" smtClean="0"/>
              <a:t>Gramática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20" y="1828800"/>
            <a:ext cx="11135360" cy="4734560"/>
          </a:xfrm>
        </p:spPr>
        <p:txBody>
          <a:bodyPr>
            <a:noAutofit/>
          </a:bodyPr>
          <a:lstStyle/>
          <a:p>
            <a:r>
              <a:rPr lang="en-US" sz="3400" dirty="0" err="1" smtClean="0"/>
              <a:t>Poema</a:t>
            </a:r>
            <a:r>
              <a:rPr lang="en-US" sz="3400" dirty="0" smtClean="0"/>
              <a:t>, </a:t>
            </a:r>
            <a:r>
              <a:rPr lang="en-US" sz="3400" dirty="0" err="1" smtClean="0"/>
              <a:t>Cuento</a:t>
            </a:r>
            <a:r>
              <a:rPr lang="en-US" sz="3400" dirty="0" smtClean="0"/>
              <a:t>, </a:t>
            </a:r>
            <a:r>
              <a:rPr lang="en-US" sz="3400" dirty="0" err="1" smtClean="0"/>
              <a:t>Canción</a:t>
            </a:r>
            <a:r>
              <a:rPr lang="en-US" sz="3400" dirty="0" smtClean="0"/>
              <a:t>, Rap/Freestyle</a:t>
            </a:r>
          </a:p>
          <a:p>
            <a:r>
              <a:rPr lang="en-US" sz="3400" dirty="0" smtClean="0"/>
              <a:t> 20 </a:t>
            </a:r>
            <a:r>
              <a:rPr lang="en-US" sz="3400" dirty="0" err="1" smtClean="0"/>
              <a:t>líneas</a:t>
            </a:r>
            <a:r>
              <a:rPr lang="en-US" sz="3400" dirty="0" smtClean="0"/>
              <a:t> – </a:t>
            </a:r>
            <a:r>
              <a:rPr lang="en-US" sz="3400" dirty="0" err="1" smtClean="0"/>
              <a:t>poema</a:t>
            </a:r>
            <a:r>
              <a:rPr lang="en-US" sz="3400" dirty="0" smtClean="0"/>
              <a:t> y </a:t>
            </a:r>
            <a:r>
              <a:rPr lang="en-US" sz="3400" dirty="0" err="1" smtClean="0"/>
              <a:t>cuento</a:t>
            </a:r>
            <a:endParaRPr lang="en-US" sz="3400" dirty="0" smtClean="0"/>
          </a:p>
          <a:p>
            <a:r>
              <a:rPr lang="en-US" sz="3400" dirty="0" smtClean="0"/>
              <a:t>1 </a:t>
            </a:r>
            <a:r>
              <a:rPr lang="en-US" sz="3400" dirty="0" err="1" smtClean="0"/>
              <a:t>estribillo</a:t>
            </a:r>
            <a:r>
              <a:rPr lang="en-US" sz="3400" dirty="0" smtClean="0"/>
              <a:t> (chorus) y 4 </a:t>
            </a:r>
            <a:r>
              <a:rPr lang="en-US" sz="3400" dirty="0" err="1" smtClean="0"/>
              <a:t>estrofas</a:t>
            </a:r>
            <a:r>
              <a:rPr lang="en-US" sz="3400" dirty="0" smtClean="0"/>
              <a:t>, 4 </a:t>
            </a:r>
            <a:r>
              <a:rPr lang="en-US" sz="3400" dirty="0" err="1" smtClean="0"/>
              <a:t>en</a:t>
            </a:r>
            <a:r>
              <a:rPr lang="en-US" sz="3400" dirty="0" smtClean="0"/>
              <a:t> </a:t>
            </a:r>
            <a:r>
              <a:rPr lang="en-US" sz="3400" dirty="0" err="1" smtClean="0"/>
              <a:t>cada</a:t>
            </a:r>
            <a:r>
              <a:rPr lang="en-US" sz="3400" dirty="0" smtClean="0"/>
              <a:t> </a:t>
            </a:r>
            <a:r>
              <a:rPr lang="en-US" sz="3400" dirty="0" err="1" smtClean="0"/>
              <a:t>estrofa</a:t>
            </a:r>
            <a:r>
              <a:rPr lang="en-US" sz="3400" dirty="0" smtClean="0"/>
              <a:t> – </a:t>
            </a:r>
            <a:r>
              <a:rPr lang="en-US" sz="3400" dirty="0" err="1" smtClean="0"/>
              <a:t>canción</a:t>
            </a:r>
            <a:r>
              <a:rPr lang="en-US" sz="3400" dirty="0" smtClean="0"/>
              <a:t> (20 </a:t>
            </a:r>
            <a:r>
              <a:rPr lang="en-US" sz="3400" dirty="0" err="1" smtClean="0"/>
              <a:t>líneas</a:t>
            </a:r>
            <a:r>
              <a:rPr lang="en-US" sz="3400" dirty="0" smtClean="0"/>
              <a:t> </a:t>
            </a:r>
            <a:r>
              <a:rPr lang="en-US" sz="3400" dirty="0" err="1" smtClean="0"/>
              <a:t>en</a:t>
            </a:r>
            <a:r>
              <a:rPr lang="en-US" sz="3400" dirty="0" smtClean="0"/>
              <a:t> total)</a:t>
            </a:r>
            <a:endParaRPr lang="en-US" sz="3400" dirty="0" smtClean="0"/>
          </a:p>
          <a:p>
            <a:r>
              <a:rPr lang="en-US" sz="3400" dirty="0" smtClean="0"/>
              <a:t>5 </a:t>
            </a:r>
            <a:r>
              <a:rPr lang="en-US" sz="3400" dirty="0" err="1" smtClean="0"/>
              <a:t>estrofas</a:t>
            </a:r>
            <a:r>
              <a:rPr lang="en-US" sz="3400" dirty="0" smtClean="0"/>
              <a:t>, 4 </a:t>
            </a:r>
            <a:r>
              <a:rPr lang="en-US" sz="3400" dirty="0" err="1" smtClean="0"/>
              <a:t>en</a:t>
            </a:r>
            <a:r>
              <a:rPr lang="en-US" sz="3400" dirty="0" smtClean="0"/>
              <a:t> </a:t>
            </a:r>
            <a:r>
              <a:rPr lang="en-US" sz="3400" dirty="0" err="1" smtClean="0"/>
              <a:t>cada</a:t>
            </a:r>
            <a:r>
              <a:rPr lang="en-US" sz="3400" dirty="0" smtClean="0"/>
              <a:t> </a:t>
            </a:r>
            <a:r>
              <a:rPr lang="en-US" sz="3400" dirty="0" err="1" smtClean="0"/>
              <a:t>estrofa</a:t>
            </a:r>
            <a:r>
              <a:rPr lang="en-US" sz="3400" dirty="0" smtClean="0"/>
              <a:t> – </a:t>
            </a:r>
            <a:r>
              <a:rPr lang="en-US" sz="3400" dirty="0" smtClean="0"/>
              <a:t>rap/freestyle (20 </a:t>
            </a:r>
            <a:r>
              <a:rPr lang="en-US" sz="3400" dirty="0" err="1" smtClean="0"/>
              <a:t>líneas</a:t>
            </a:r>
            <a:r>
              <a:rPr lang="en-US" sz="3400" dirty="0" smtClean="0"/>
              <a:t> </a:t>
            </a:r>
            <a:r>
              <a:rPr lang="en-US" sz="3400" dirty="0" err="1" smtClean="0"/>
              <a:t>en</a:t>
            </a:r>
            <a:r>
              <a:rPr lang="en-US" sz="3400" dirty="0" smtClean="0"/>
              <a:t> total)</a:t>
            </a:r>
            <a:endParaRPr lang="en-US" sz="3400" dirty="0" smtClean="0"/>
          </a:p>
          <a:p>
            <a:r>
              <a:rPr lang="en-US" sz="3400" dirty="0" smtClean="0"/>
              <a:t>ALL OPTIONS MUST CONTAIN MINIMUM 10 USES OF STEM CHANGING </a:t>
            </a:r>
            <a:r>
              <a:rPr lang="en-US" sz="3400" dirty="0" smtClean="0"/>
              <a:t>VERBS – repeats do NOT count but are encouraged 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8876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Entrega</a:t>
            </a:r>
            <a:r>
              <a:rPr lang="en-US" b="1" dirty="0" smtClean="0"/>
              <a:t>/</a:t>
            </a:r>
            <a:r>
              <a:rPr lang="en-US" b="1" dirty="0" err="1" smtClean="0"/>
              <a:t>Reglas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Lunes, 5.10.15</a:t>
            </a:r>
          </a:p>
          <a:p>
            <a:r>
              <a:rPr lang="en-US" sz="3400" dirty="0" err="1" smtClean="0"/>
              <a:t>Máximo</a:t>
            </a:r>
            <a:r>
              <a:rPr lang="en-US" sz="3400" dirty="0" smtClean="0"/>
              <a:t> 15 palabras del </a:t>
            </a:r>
            <a:r>
              <a:rPr lang="en-US" sz="3400" dirty="0" err="1" smtClean="0"/>
              <a:t>diccionario</a:t>
            </a:r>
            <a:r>
              <a:rPr lang="en-US" sz="3400" dirty="0" smtClean="0"/>
              <a:t> – </a:t>
            </a:r>
            <a:r>
              <a:rPr lang="en-US" sz="3400" dirty="0" err="1" smtClean="0"/>
              <a:t>usa</a:t>
            </a:r>
            <a:r>
              <a:rPr lang="en-US" sz="3400" dirty="0" smtClean="0"/>
              <a:t> las palabras que </a:t>
            </a:r>
            <a:r>
              <a:rPr lang="en-US" sz="3400" dirty="0" err="1" smtClean="0"/>
              <a:t>recuerda</a:t>
            </a:r>
            <a:endParaRPr lang="en-US" sz="3400" dirty="0" smtClean="0"/>
          </a:p>
          <a:p>
            <a:r>
              <a:rPr lang="en-US" sz="3400" dirty="0"/>
              <a:t>Extra </a:t>
            </a:r>
            <a:r>
              <a:rPr lang="en-US" sz="3400" dirty="0" err="1"/>
              <a:t>crédito</a:t>
            </a:r>
            <a:r>
              <a:rPr lang="en-US" sz="3400" dirty="0"/>
              <a:t> para la </a:t>
            </a:r>
            <a:r>
              <a:rPr lang="en-US" sz="3400" dirty="0" err="1"/>
              <a:t>memorización</a:t>
            </a:r>
            <a:r>
              <a:rPr lang="en-US" sz="3400" dirty="0"/>
              <a:t>, </a:t>
            </a:r>
            <a:r>
              <a:rPr lang="en-US" sz="3400" dirty="0" err="1"/>
              <a:t>rimas</a:t>
            </a:r>
            <a:r>
              <a:rPr lang="en-US" sz="3400" dirty="0"/>
              <a:t> o </a:t>
            </a:r>
            <a:r>
              <a:rPr lang="en-US" sz="3400" dirty="0" err="1"/>
              <a:t>algo</a:t>
            </a:r>
            <a:r>
              <a:rPr lang="en-US" sz="3400" dirty="0"/>
              <a:t> extra (</a:t>
            </a:r>
            <a:r>
              <a:rPr lang="en-US" sz="3400" dirty="0" err="1"/>
              <a:t>habla</a:t>
            </a:r>
            <a:r>
              <a:rPr lang="en-US" sz="3400" dirty="0"/>
              <a:t> </a:t>
            </a:r>
            <a:r>
              <a:rPr lang="en-US" sz="3400" dirty="0" err="1"/>
              <a:t>conmigo</a:t>
            </a:r>
            <a:r>
              <a:rPr lang="en-US" sz="3400" dirty="0"/>
              <a:t> primero)</a:t>
            </a:r>
          </a:p>
          <a:p>
            <a:r>
              <a:rPr lang="en-US" sz="3400" dirty="0"/>
              <a:t>Si </a:t>
            </a:r>
            <a:r>
              <a:rPr lang="en-US" sz="3400" dirty="0" err="1"/>
              <a:t>quieres</a:t>
            </a:r>
            <a:r>
              <a:rPr lang="en-US" sz="3400" dirty="0"/>
              <a:t> </a:t>
            </a:r>
            <a:r>
              <a:rPr lang="en-US" sz="3400" dirty="0" err="1"/>
              <a:t>trabajar</a:t>
            </a:r>
            <a:r>
              <a:rPr lang="en-US" sz="3400" dirty="0"/>
              <a:t> con un </a:t>
            </a:r>
            <a:r>
              <a:rPr lang="en-US" sz="3400" dirty="0" err="1"/>
              <a:t>compañero</a:t>
            </a:r>
            <a:r>
              <a:rPr lang="en-US" sz="3400" dirty="0"/>
              <a:t>, </a:t>
            </a:r>
            <a:r>
              <a:rPr lang="en-US" sz="3400" dirty="0" err="1"/>
              <a:t>necesitas</a:t>
            </a:r>
            <a:r>
              <a:rPr lang="en-US" sz="3400" dirty="0"/>
              <a:t> </a:t>
            </a:r>
            <a:r>
              <a:rPr lang="en-US" sz="3400" dirty="0" err="1"/>
              <a:t>hacer</a:t>
            </a:r>
            <a:r>
              <a:rPr lang="en-US" sz="3400" dirty="0"/>
              <a:t> </a:t>
            </a:r>
            <a:r>
              <a:rPr lang="en-US" sz="3400" dirty="0" smtClean="0"/>
              <a:t>DOBLE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218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Rúbricas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Creatividad</a:t>
            </a:r>
            <a:endParaRPr lang="en-US" dirty="0"/>
          </a:p>
          <a:p>
            <a:r>
              <a:rPr lang="en-US" dirty="0" err="1"/>
              <a:t>Presentación</a:t>
            </a:r>
            <a:r>
              <a:rPr lang="en-US" dirty="0"/>
              <a:t> (Con </a:t>
            </a:r>
            <a:r>
              <a:rPr lang="en-US" dirty="0" err="1"/>
              <a:t>entusiasmo</a:t>
            </a:r>
            <a:r>
              <a:rPr lang="en-US" dirty="0"/>
              <a:t>)</a:t>
            </a:r>
          </a:p>
          <a:p>
            <a:r>
              <a:rPr lang="en-US" dirty="0" err="1"/>
              <a:t>Pronunciación</a:t>
            </a:r>
            <a:endParaRPr lang="en-US" dirty="0"/>
          </a:p>
          <a:p>
            <a:r>
              <a:rPr lang="en-US" dirty="0" err="1"/>
              <a:t>Gramática</a:t>
            </a:r>
            <a:endParaRPr lang="en-US" dirty="0"/>
          </a:p>
          <a:p>
            <a:r>
              <a:rPr lang="en-US" dirty="0" err="1" smtClean="0"/>
              <a:t>Contenido</a:t>
            </a:r>
            <a:r>
              <a:rPr lang="en-US" dirty="0" smtClean="0"/>
              <a:t>: 20 </a:t>
            </a:r>
            <a:r>
              <a:rPr lang="en-US" dirty="0" err="1" smtClean="0"/>
              <a:t>lineas</a:t>
            </a:r>
            <a:r>
              <a:rPr lang="en-US" dirty="0" smtClean="0"/>
              <a:t>, 10 </a:t>
            </a:r>
            <a:r>
              <a:rPr lang="en-US" dirty="0" err="1" smtClean="0"/>
              <a:t>verbos</a:t>
            </a:r>
            <a:r>
              <a:rPr lang="en-US" dirty="0" smtClean="0"/>
              <a:t> que </a:t>
            </a:r>
            <a:r>
              <a:rPr lang="en-US" dirty="0" err="1" smtClean="0"/>
              <a:t>cambian</a:t>
            </a:r>
            <a:r>
              <a:rPr lang="en-US" dirty="0" smtClean="0"/>
              <a:t> de stem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rúbrica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1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247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Proyecto de la creatividad</vt:lpstr>
      <vt:lpstr>Poema</vt:lpstr>
      <vt:lpstr>Cuento</vt:lpstr>
      <vt:lpstr>Canción</vt:lpstr>
      <vt:lpstr>Rap/Freestyle</vt:lpstr>
      <vt:lpstr>Summary</vt:lpstr>
      <vt:lpstr>Entrega/Reglas</vt:lpstr>
      <vt:lpstr>Rúbricas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– la creatividad</dc:title>
  <dc:creator>Marissa Berlant</dc:creator>
  <cp:lastModifiedBy>Marissa Berlant</cp:lastModifiedBy>
  <cp:revision>9</cp:revision>
  <dcterms:created xsi:type="dcterms:W3CDTF">2015-02-26T19:57:16Z</dcterms:created>
  <dcterms:modified xsi:type="dcterms:W3CDTF">2015-09-30T10:51:35Z</dcterms:modified>
</cp:coreProperties>
</file>