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042BF-C903-44DC-B43D-FA3A3D2F3FF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8219D-2F14-4EAA-8CE2-AE3710AB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0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7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5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1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7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3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0451-2B26-44C7-BFB0-06D35BB62FD8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465E-EAE9-4A6A-8D18-75E6A4B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343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04800"/>
            <a:ext cx="477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clues to say in Spanish where each item is.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876800"/>
            <a:ext cx="23898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La </a:t>
            </a:r>
            <a:r>
              <a:rPr lang="en-US" dirty="0" err="1" smtClean="0">
                <a:latin typeface="Calibri"/>
              </a:rPr>
              <a:t>mochila</a:t>
            </a:r>
            <a:r>
              <a:rPr lang="en-US" dirty="0" smtClean="0">
                <a:latin typeface="Calibri"/>
              </a:rPr>
              <a:t>….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El </a:t>
            </a:r>
            <a:r>
              <a:rPr lang="en-US" dirty="0" err="1" smtClean="0">
                <a:latin typeface="Calibri"/>
              </a:rPr>
              <a:t>libro</a:t>
            </a:r>
            <a:r>
              <a:rPr lang="en-US" dirty="0" smtClean="0">
                <a:latin typeface="Calibri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El </a:t>
            </a:r>
            <a:r>
              <a:rPr lang="en-US" dirty="0" err="1" smtClean="0">
                <a:latin typeface="Calibri"/>
              </a:rPr>
              <a:t>escritorio</a:t>
            </a:r>
            <a:r>
              <a:rPr lang="en-US" dirty="0" smtClean="0">
                <a:latin typeface="Calibri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La </a:t>
            </a:r>
            <a:r>
              <a:rPr lang="en-US" dirty="0" err="1" smtClean="0">
                <a:latin typeface="Calibri"/>
              </a:rPr>
              <a:t>calculadora</a:t>
            </a:r>
            <a:r>
              <a:rPr lang="en-US" dirty="0" smtClean="0">
                <a:latin typeface="Calibri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El </a:t>
            </a:r>
            <a:r>
              <a:rPr lang="en-US" dirty="0" err="1" smtClean="0">
                <a:latin typeface="Calibri"/>
              </a:rPr>
              <a:t>cuaderno</a:t>
            </a:r>
            <a:r>
              <a:rPr lang="en-US" dirty="0" smtClean="0">
                <a:latin typeface="Calibri"/>
              </a:rPr>
              <a:t>… 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/>
              </a:rPr>
              <a:t>La </a:t>
            </a:r>
            <a:r>
              <a:rPr lang="en-US" dirty="0" err="1" smtClean="0">
                <a:latin typeface="Calibri"/>
              </a:rPr>
              <a:t>pizarra</a:t>
            </a:r>
            <a:r>
              <a:rPr lang="en-US" dirty="0" smtClean="0">
                <a:latin typeface="Calibri"/>
              </a:rPr>
              <a:t> (board)…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8919" y="4875074"/>
            <a:ext cx="24033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  <a:r>
              <a:rPr lang="en-US" dirty="0" smtClean="0">
                <a:latin typeface="Calibri"/>
              </a:rPr>
              <a:t>. La </a:t>
            </a:r>
            <a:r>
              <a:rPr lang="en-US" dirty="0" err="1" smtClean="0">
                <a:latin typeface="Calibri"/>
              </a:rPr>
              <a:t>pluma</a:t>
            </a:r>
            <a:r>
              <a:rPr lang="en-US" dirty="0" smtClean="0">
                <a:latin typeface="Calibri"/>
              </a:rPr>
              <a:t>…</a:t>
            </a:r>
          </a:p>
          <a:p>
            <a:r>
              <a:rPr lang="en-US" dirty="0" smtClean="0">
                <a:latin typeface="Calibri"/>
              </a:rPr>
              <a:t>8. El </a:t>
            </a:r>
            <a:r>
              <a:rPr lang="en-US" dirty="0" err="1" smtClean="0">
                <a:latin typeface="Calibri"/>
              </a:rPr>
              <a:t>papel</a:t>
            </a:r>
            <a:r>
              <a:rPr lang="en-US" dirty="0" smtClean="0">
                <a:latin typeface="Calibri"/>
              </a:rPr>
              <a:t>…</a:t>
            </a:r>
          </a:p>
          <a:p>
            <a:r>
              <a:rPr lang="en-US" dirty="0" smtClean="0">
                <a:latin typeface="Calibri"/>
              </a:rPr>
              <a:t>9. El </a:t>
            </a:r>
            <a:r>
              <a:rPr lang="en-US" dirty="0" err="1" smtClean="0">
                <a:latin typeface="Calibri"/>
              </a:rPr>
              <a:t>borrador</a:t>
            </a:r>
            <a:r>
              <a:rPr lang="en-US" dirty="0" smtClean="0">
                <a:latin typeface="Calibri"/>
              </a:rPr>
              <a:t> (eraser)…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10. La </a:t>
            </a:r>
            <a:r>
              <a:rPr lang="en-US" dirty="0" err="1" smtClean="0">
                <a:latin typeface="Calibri"/>
              </a:rPr>
              <a:t>silla</a:t>
            </a:r>
            <a:r>
              <a:rPr lang="en-US" dirty="0" smtClean="0">
                <a:latin typeface="Calibri"/>
              </a:rPr>
              <a:t> (chair)… </a:t>
            </a:r>
            <a:endParaRPr lang="en-US" dirty="0" smtClean="0"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80790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ask someone how they are feeling and tell</a:t>
            </a:r>
          </a:p>
          <a:p>
            <a:r>
              <a:rPr lang="en-US" sz="3200" dirty="0" smtClean="0"/>
              <a:t>them how I am feeling.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83377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talk about things that people like and don’t </a:t>
            </a:r>
          </a:p>
          <a:p>
            <a:r>
              <a:rPr lang="en-US" sz="3200" dirty="0" smtClean="0"/>
              <a:t>like to do.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62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82302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describe what a person or group of people </a:t>
            </a:r>
          </a:p>
          <a:p>
            <a:r>
              <a:rPr lang="en-US" sz="3200" dirty="0" smtClean="0"/>
              <a:t>look like.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59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7932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talk about things that people have to do.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19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639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tell someone where someone or something is. </a:t>
            </a:r>
          </a:p>
          <a:p>
            <a:r>
              <a:rPr lang="en-US" sz="3200" dirty="0" smtClean="0"/>
              <a:t>I can tell someone where someone or something is </a:t>
            </a:r>
          </a:p>
          <a:p>
            <a:r>
              <a:rPr lang="en-US" sz="3200" dirty="0" smtClean="0"/>
              <a:t>in relation </a:t>
            </a:r>
            <a:r>
              <a:rPr lang="en-US" sz="3200" smtClean="0"/>
              <a:t>to something else.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31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209800"/>
            <a:ext cx="91630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2590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encima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967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348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debajo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586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detrás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2967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348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lejos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78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4" y="304800"/>
            <a:ext cx="9072293" cy="61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762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320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905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438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996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estoy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5300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0634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572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181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5739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523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2050"/>
            <a:ext cx="93059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3276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cafeteria.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606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pasillo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987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estoy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 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gimnasio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4368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biblioteca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749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baño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130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oficina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304800"/>
            <a:ext cx="8991599" cy="134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6" y="2209800"/>
            <a:ext cx="8446008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2743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detrás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1490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mochila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6824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encima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cuaderno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1396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pizarra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968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lejos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reloj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(clock).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8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8363"/>
            <a:ext cx="92678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24632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estoy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emocionada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819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nerviosa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200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ocupados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581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962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cansado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2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8127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tell someone what my name is in Spanish.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16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80478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tell someone where I am from and where </a:t>
            </a:r>
          </a:p>
          <a:p>
            <a:r>
              <a:rPr lang="en-US" sz="3200" dirty="0" smtClean="0"/>
              <a:t>someone else is from.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53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399"/>
            <a:ext cx="5673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 can tell someone how old I am.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264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DMA-9</dc:creator>
  <cp:lastModifiedBy>DMA-9</cp:lastModifiedBy>
  <cp:revision>11</cp:revision>
  <dcterms:created xsi:type="dcterms:W3CDTF">2013-09-24T22:21:48Z</dcterms:created>
  <dcterms:modified xsi:type="dcterms:W3CDTF">2014-09-13T13:55:57Z</dcterms:modified>
</cp:coreProperties>
</file>