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5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2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2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9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3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2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3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A151-0E33-4F49-A77E-F7B6A84E256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CD55-A105-4F70-A528-FEDE6D485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6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juego</a:t>
            </a:r>
            <a:r>
              <a:rPr lang="en-US" dirty="0" smtClean="0"/>
              <a:t> con </a:t>
            </a:r>
            <a:r>
              <a:rPr lang="en-US" dirty="0" err="1" smtClean="0"/>
              <a:t>irregulares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guerras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conjugaciones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3-6 </a:t>
            </a:r>
            <a:r>
              <a:rPr lang="en-US" dirty="0" err="1" smtClean="0"/>
              <a:t>equipos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Poder</a:t>
            </a:r>
            <a:endParaRPr lang="en-US" dirty="0" smtClean="0"/>
          </a:p>
          <a:p>
            <a:r>
              <a:rPr lang="en-US" dirty="0" err="1" smtClean="0"/>
              <a:t>Entender</a:t>
            </a:r>
            <a:endParaRPr lang="en-US" dirty="0" smtClean="0"/>
          </a:p>
          <a:p>
            <a:r>
              <a:rPr lang="en-US" dirty="0" err="1" smtClean="0"/>
              <a:t>Dormir</a:t>
            </a:r>
            <a:endParaRPr lang="en-US" dirty="0" smtClean="0"/>
          </a:p>
          <a:p>
            <a:r>
              <a:rPr lang="en-US" dirty="0" err="1" smtClean="0"/>
              <a:t>Pedir</a:t>
            </a:r>
            <a:endParaRPr lang="en-US" dirty="0" smtClean="0"/>
          </a:p>
          <a:p>
            <a:r>
              <a:rPr lang="en-US" dirty="0" err="1" smtClean="0"/>
              <a:t>Servir</a:t>
            </a:r>
            <a:endParaRPr lang="en-US" dirty="0" smtClean="0"/>
          </a:p>
          <a:p>
            <a:r>
              <a:rPr lang="en-US" dirty="0" err="1" smtClean="0"/>
              <a:t>Preferir</a:t>
            </a:r>
            <a:endParaRPr lang="en-US" dirty="0" smtClean="0"/>
          </a:p>
          <a:p>
            <a:r>
              <a:rPr lang="en-US" dirty="0" err="1" smtClean="0"/>
              <a:t>Querer</a:t>
            </a:r>
            <a:endParaRPr lang="en-US" dirty="0" smtClean="0"/>
          </a:p>
          <a:p>
            <a:r>
              <a:rPr lang="en-US" dirty="0" err="1" smtClean="0"/>
              <a:t>vestir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6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Devolver</a:t>
            </a:r>
            <a:endParaRPr lang="en-US" dirty="0" smtClean="0"/>
          </a:p>
          <a:p>
            <a:r>
              <a:rPr lang="en-US" dirty="0" err="1" smtClean="0"/>
              <a:t>volver</a:t>
            </a:r>
            <a:endParaRPr lang="en-US" dirty="0" smtClean="0"/>
          </a:p>
          <a:p>
            <a:r>
              <a:rPr lang="en-US" dirty="0" err="1" smtClean="0"/>
              <a:t>Despedir</a:t>
            </a:r>
            <a:endParaRPr lang="en-US" dirty="0" smtClean="0"/>
          </a:p>
          <a:p>
            <a:r>
              <a:rPr lang="en-US" dirty="0" err="1" smtClean="0"/>
              <a:t>Pedir</a:t>
            </a:r>
            <a:endParaRPr lang="en-US" dirty="0" smtClean="0"/>
          </a:p>
          <a:p>
            <a:r>
              <a:rPr lang="en-US" dirty="0" err="1" smtClean="0"/>
              <a:t>Poder</a:t>
            </a:r>
            <a:endParaRPr lang="en-US" dirty="0" smtClean="0"/>
          </a:p>
          <a:p>
            <a:r>
              <a:rPr lang="en-US" dirty="0" err="1" smtClean="0"/>
              <a:t>Pensar</a:t>
            </a:r>
            <a:endParaRPr lang="en-US" dirty="0" smtClean="0"/>
          </a:p>
          <a:p>
            <a:r>
              <a:rPr lang="en-US" dirty="0" err="1" smtClean="0"/>
              <a:t>Perder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2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dirty="0" err="1" smtClean="0"/>
              <a:t>escribir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Primero, el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“</a:t>
            </a:r>
            <a:r>
              <a:rPr lang="en-US" dirty="0" err="1" smtClean="0"/>
              <a:t>escriben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Segundo, el </a:t>
            </a:r>
            <a:r>
              <a:rPr lang="en-US" dirty="0" err="1" smtClean="0"/>
              <a:t>grupo</a:t>
            </a:r>
            <a:r>
              <a:rPr lang="en-US" dirty="0" smtClean="0"/>
              <a:t> (o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)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“they write”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9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Ellos</a:t>
            </a:r>
            <a:endParaRPr lang="en-US" dirty="0" smtClean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r>
              <a:rPr lang="en-US" dirty="0" smtClean="0"/>
              <a:t>Ella</a:t>
            </a:r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r>
              <a:rPr lang="en-US" dirty="0" err="1" smtClean="0"/>
              <a:t>Usted</a:t>
            </a:r>
            <a:endParaRPr lang="en-US" dirty="0" smtClean="0"/>
          </a:p>
          <a:p>
            <a:r>
              <a:rPr lang="en-US" dirty="0" err="1" smtClean="0"/>
              <a:t>Nosotros</a:t>
            </a:r>
            <a:endParaRPr lang="en-US" dirty="0" smtClean="0"/>
          </a:p>
          <a:p>
            <a:r>
              <a:rPr lang="en-US" dirty="0" err="1" smtClean="0"/>
              <a:t>Ustedes</a:t>
            </a:r>
            <a:endParaRPr lang="en-US" dirty="0" smtClean="0"/>
          </a:p>
          <a:p>
            <a:r>
              <a:rPr lang="en-US" dirty="0" err="1" smtClean="0"/>
              <a:t>él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endParaRPr lang="en-US" dirty="0" smtClean="0"/>
          </a:p>
          <a:p>
            <a:r>
              <a:rPr lang="en-US" dirty="0" smtClean="0"/>
              <a:t>Ella</a:t>
            </a:r>
          </a:p>
          <a:p>
            <a:r>
              <a:rPr lang="en-US" dirty="0" err="1" smtClean="0"/>
              <a:t>Usted</a:t>
            </a:r>
            <a:endParaRPr lang="en-US" dirty="0" smtClean="0"/>
          </a:p>
          <a:p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 amigos</a:t>
            </a:r>
          </a:p>
          <a:p>
            <a:r>
              <a:rPr lang="en-US" dirty="0" smtClean="0"/>
              <a:t>Juan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Ella</a:t>
            </a:r>
          </a:p>
          <a:p>
            <a:r>
              <a:rPr lang="en-US" dirty="0" smtClean="0"/>
              <a:t>Juan y Pablo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chico</a:t>
            </a:r>
            <a:endParaRPr lang="en-US" dirty="0" smtClean="0"/>
          </a:p>
          <a:p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gente</a:t>
            </a:r>
            <a:endParaRPr lang="en-US" dirty="0" smtClean="0"/>
          </a:p>
          <a:p>
            <a:r>
              <a:rPr lang="en-US" dirty="0" err="1" smtClean="0"/>
              <a:t>Ellos</a:t>
            </a:r>
            <a:endParaRPr lang="en-US" dirty="0" smtClean="0"/>
          </a:p>
          <a:p>
            <a:r>
              <a:rPr lang="en-US" dirty="0" err="1" smtClean="0"/>
              <a:t>nosotros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Nosotros</a:t>
            </a:r>
            <a:endParaRPr lang="en-US" dirty="0" smtClean="0"/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gente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repetir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primos</a:t>
            </a:r>
            <a:endParaRPr lang="en-US" dirty="0" smtClean="0"/>
          </a:p>
          <a:p>
            <a:r>
              <a:rPr lang="en-US" dirty="0" err="1" smtClean="0"/>
              <a:t>Nosotros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abuelo</a:t>
            </a:r>
            <a:endParaRPr lang="en-US" dirty="0" smtClean="0"/>
          </a:p>
          <a:p>
            <a:r>
              <a:rPr lang="en-US" dirty="0" err="1" smtClean="0"/>
              <a:t>Mi</a:t>
            </a:r>
            <a:r>
              <a:rPr lang="en-US" dirty="0" smtClean="0"/>
              <a:t> padre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Oraciones</a:t>
            </a:r>
            <a:r>
              <a:rPr lang="en-US" dirty="0" smtClean="0"/>
              <a:t> con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Costar</a:t>
            </a:r>
          </a:p>
          <a:p>
            <a:r>
              <a:rPr lang="en-US" dirty="0" err="1" smtClean="0"/>
              <a:t>Encontrar</a:t>
            </a:r>
            <a:endParaRPr lang="en-US" dirty="0" smtClean="0"/>
          </a:p>
          <a:p>
            <a:r>
              <a:rPr lang="en-US" dirty="0" err="1" smtClean="0"/>
              <a:t>Recordar</a:t>
            </a:r>
            <a:endParaRPr lang="en-US" dirty="0" smtClean="0"/>
          </a:p>
          <a:p>
            <a:r>
              <a:rPr lang="en-US" dirty="0" err="1" smtClean="0"/>
              <a:t>Competir</a:t>
            </a:r>
            <a:endParaRPr lang="en-US" dirty="0" smtClean="0"/>
          </a:p>
          <a:p>
            <a:r>
              <a:rPr lang="en-US" dirty="0" err="1" smtClean="0"/>
              <a:t>Cerrar</a:t>
            </a:r>
            <a:endParaRPr lang="en-US" dirty="0" smtClean="0"/>
          </a:p>
          <a:p>
            <a:r>
              <a:rPr lang="en-US" dirty="0" err="1" smtClean="0"/>
              <a:t>Empezar</a:t>
            </a:r>
            <a:endParaRPr lang="en-US" dirty="0" smtClean="0"/>
          </a:p>
          <a:p>
            <a:r>
              <a:rPr lang="en-US" dirty="0" err="1" smtClean="0"/>
              <a:t>comenzar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3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Teñir</a:t>
            </a:r>
            <a:endParaRPr lang="en-US" dirty="0" smtClean="0"/>
          </a:p>
          <a:p>
            <a:r>
              <a:rPr lang="en-US" dirty="0" err="1" smtClean="0"/>
              <a:t>Repetir</a:t>
            </a:r>
            <a:endParaRPr lang="en-US" dirty="0" smtClean="0"/>
          </a:p>
          <a:p>
            <a:r>
              <a:rPr lang="en-US" dirty="0" err="1" smtClean="0"/>
              <a:t>Pensar</a:t>
            </a:r>
            <a:endParaRPr lang="en-US" dirty="0" smtClean="0"/>
          </a:p>
          <a:p>
            <a:r>
              <a:rPr lang="en-US" dirty="0" err="1" smtClean="0"/>
              <a:t>Perder</a:t>
            </a:r>
            <a:endParaRPr lang="en-US" dirty="0" smtClean="0"/>
          </a:p>
          <a:p>
            <a:r>
              <a:rPr lang="en-US" dirty="0" err="1" smtClean="0"/>
              <a:t>Vestir</a:t>
            </a:r>
            <a:endParaRPr lang="en-US" dirty="0" smtClean="0"/>
          </a:p>
          <a:p>
            <a:r>
              <a:rPr lang="en-US" dirty="0" err="1" smtClean="0"/>
              <a:t>Preferir</a:t>
            </a:r>
            <a:endParaRPr lang="en-US" dirty="0" smtClean="0"/>
          </a:p>
          <a:p>
            <a:r>
              <a:rPr lang="en-US" dirty="0" err="1" smtClean="0"/>
              <a:t>Almorzar</a:t>
            </a:r>
            <a:endParaRPr lang="en-US" dirty="0" smtClean="0"/>
          </a:p>
          <a:p>
            <a:r>
              <a:rPr lang="en-US" dirty="0" err="1" smtClean="0"/>
              <a:t>merendar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6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</TotalTime>
  <Words>128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 juego con irregulares: las guerras de las conjugaciones</vt:lpstr>
      <vt:lpstr>Un ejemplo: escribir</vt:lpstr>
      <vt:lpstr>medir</vt:lpstr>
      <vt:lpstr>entender</vt:lpstr>
      <vt:lpstr>poder</vt:lpstr>
      <vt:lpstr>pensar</vt:lpstr>
      <vt:lpstr>repetir</vt:lpstr>
      <vt:lpstr>Oraciones con los verbos 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juego con irregulares</dc:title>
  <dc:creator>DMA-9</dc:creator>
  <cp:lastModifiedBy>DMA-9</cp:lastModifiedBy>
  <cp:revision>8</cp:revision>
  <dcterms:created xsi:type="dcterms:W3CDTF">2014-09-29T16:14:05Z</dcterms:created>
  <dcterms:modified xsi:type="dcterms:W3CDTF">2014-10-02T15:40:30Z</dcterms:modified>
</cp:coreProperties>
</file>